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4"/>
  </p:sldMasterIdLst>
  <p:notesMasterIdLst>
    <p:notesMasterId r:id="rId14"/>
  </p:notesMasterIdLst>
  <p:sldIdLst>
    <p:sldId id="256" r:id="rId5"/>
    <p:sldId id="907" r:id="rId6"/>
    <p:sldId id="902" r:id="rId7"/>
    <p:sldId id="910" r:id="rId8"/>
    <p:sldId id="911" r:id="rId9"/>
    <p:sldId id="912" r:id="rId10"/>
    <p:sldId id="899" r:id="rId11"/>
    <p:sldId id="900" r:id="rId12"/>
    <p:sldId id="901" r:id="rId13"/>
  </p:sldIdLst>
  <p:sldSz cx="9144000" cy="6858000" type="screen4x3"/>
  <p:notesSz cx="6858000" cy="9144000"/>
  <p:defaultTextStyle>
    <a:defPPr>
      <a:defRPr lang="en-GB"/>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C1E"/>
    <a:srgbClr val="004E57"/>
    <a:srgbClr val="E6EBEC"/>
    <a:srgbClr val="2D55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snapToGrid="0">
      <p:cViewPr varScale="1">
        <p:scale>
          <a:sx n="122" d="100"/>
          <a:sy n="122" d="100"/>
        </p:scale>
        <p:origin x="128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2F535-501F-4519-AF32-1C219D7D72E9}" type="datetimeFigureOut">
              <a:rPr lang="nb-NO" smtClean="0"/>
              <a:t>05.10.2021</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D020C0-2246-4663-9691-6A0BA27DFF9D}" type="slidenum">
              <a:rPr lang="nb-NO" smtClean="0"/>
              <a:t>‹#›</a:t>
            </a:fld>
            <a:endParaRPr lang="nb-NO"/>
          </a:p>
        </p:txBody>
      </p:sp>
    </p:spTree>
    <p:extLst>
      <p:ext uri="{BB962C8B-B14F-4D97-AF65-F5344CB8AC3E}">
        <p14:creationId xmlns:p14="http://schemas.microsoft.com/office/powerpoint/2010/main" val="2948561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5"/>
          </p:nvPr>
        </p:nvSpPr>
        <p:spPr/>
        <p:txBody>
          <a:bodyPr/>
          <a:lstStyle/>
          <a:p>
            <a:fld id="{82D020C0-2246-4663-9691-6A0BA27DFF9D}" type="slidenum">
              <a:rPr lang="nb-NO" smtClean="0"/>
              <a:t>3</a:t>
            </a:fld>
            <a:endParaRPr lang="nb-NO"/>
          </a:p>
        </p:txBody>
      </p:sp>
    </p:spTree>
    <p:extLst>
      <p:ext uri="{BB962C8B-B14F-4D97-AF65-F5344CB8AC3E}">
        <p14:creationId xmlns:p14="http://schemas.microsoft.com/office/powerpoint/2010/main" val="55655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bg>
      <p:bgPr>
        <a:solidFill>
          <a:srgbClr val="004E57"/>
        </a:solidFill>
        <a:effectLst/>
      </p:bgPr>
    </p:bg>
    <p:spTree>
      <p:nvGrpSpPr>
        <p:cNvPr id="1" name=""/>
        <p:cNvGrpSpPr/>
        <p:nvPr/>
      </p:nvGrpSpPr>
      <p:grpSpPr>
        <a:xfrm>
          <a:off x="0" y="0"/>
          <a:ext cx="0" cy="0"/>
          <a:chOff x="0" y="0"/>
          <a:chExt cx="0" cy="0"/>
        </a:xfrm>
      </p:grpSpPr>
      <p:sp>
        <p:nvSpPr>
          <p:cNvPr id="3" name="Undertittel 2"/>
          <p:cNvSpPr>
            <a:spLocks noGrp="1"/>
          </p:cNvSpPr>
          <p:nvPr>
            <p:ph type="subTitle" idx="1" hasCustomPrompt="1"/>
          </p:nvPr>
        </p:nvSpPr>
        <p:spPr>
          <a:xfrm>
            <a:off x="812594" y="4108900"/>
            <a:ext cx="7772400" cy="1752600"/>
          </a:xfrm>
        </p:spPr>
        <p:txBody>
          <a:bodyPr lIns="0" tIns="0" rIns="0" bIns="0"/>
          <a:lstStyle>
            <a:lvl1pPr marL="0" indent="0" algn="l">
              <a:buNone/>
              <a:defRPr sz="1800">
                <a:solidFill>
                  <a:schemeClr val="bg1"/>
                </a:solidFill>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nb-NO"/>
              <a:t>Klikk for å redigere tittelstil</a:t>
            </a:r>
          </a:p>
        </p:txBody>
      </p:sp>
      <p:sp>
        <p:nvSpPr>
          <p:cNvPr id="6" name="Tittel 5">
            <a:extLst>
              <a:ext uri="{FF2B5EF4-FFF2-40B4-BE49-F238E27FC236}">
                <a16:creationId xmlns:a16="http://schemas.microsoft.com/office/drawing/2014/main" id="{212638A7-A458-E34C-A868-CA429A8FE85E}"/>
              </a:ext>
            </a:extLst>
          </p:cNvPr>
          <p:cNvSpPr>
            <a:spLocks noGrp="1"/>
          </p:cNvSpPr>
          <p:nvPr>
            <p:ph type="title"/>
          </p:nvPr>
        </p:nvSpPr>
        <p:spPr>
          <a:xfrm>
            <a:off x="807834" y="3150050"/>
            <a:ext cx="7777163" cy="958850"/>
          </a:xfrm>
        </p:spPr>
        <p:txBody>
          <a:bodyPr/>
          <a:lstStyle>
            <a:lvl1pPr>
              <a:defRPr sz="3200">
                <a:solidFill>
                  <a:srgbClr val="EE6C1E"/>
                </a:solidFill>
              </a:defRPr>
            </a:lvl1pPr>
          </a:lstStyle>
          <a:p>
            <a:r>
              <a:rPr lang="nb-NO"/>
              <a:t>Klikk for å redigere tittelstil</a:t>
            </a:r>
          </a:p>
        </p:txBody>
      </p:sp>
    </p:spTree>
    <p:extLst>
      <p:ext uri="{BB962C8B-B14F-4D97-AF65-F5344CB8AC3E}">
        <p14:creationId xmlns:p14="http://schemas.microsoft.com/office/powerpoint/2010/main" val="333664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67544" y="5371144"/>
            <a:ext cx="5486400" cy="566738"/>
          </a:xfrm>
        </p:spPr>
        <p:txBody>
          <a:bodyPr anchor="b"/>
          <a:lstStyle>
            <a:lvl1pPr algn="l">
              <a:defRPr sz="1800" b="1"/>
            </a:lvl1pPr>
          </a:lstStyle>
          <a:p>
            <a:r>
              <a:rPr lang="nb-NO"/>
              <a:t>Klikk for å redigere tittelstil</a:t>
            </a:r>
          </a:p>
        </p:txBody>
      </p:sp>
      <p:sp>
        <p:nvSpPr>
          <p:cNvPr id="3" name="Plassholder for bilde 2"/>
          <p:cNvSpPr>
            <a:spLocks noGrp="1"/>
          </p:cNvSpPr>
          <p:nvPr>
            <p:ph type="pic" idx="1"/>
          </p:nvPr>
        </p:nvSpPr>
        <p:spPr>
          <a:xfrm>
            <a:off x="467544" y="1220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nb-NO" noProof="0"/>
              <a:t>Klikk på ikonet for å legge til et bilde</a:t>
            </a:r>
          </a:p>
        </p:txBody>
      </p:sp>
      <p:sp>
        <p:nvSpPr>
          <p:cNvPr id="4" name="Plassholder for tekst 3"/>
          <p:cNvSpPr>
            <a:spLocks noGrp="1"/>
          </p:cNvSpPr>
          <p:nvPr>
            <p:ph type="body" sz="half" idx="2"/>
          </p:nvPr>
        </p:nvSpPr>
        <p:spPr>
          <a:xfrm>
            <a:off x="467544" y="5937882"/>
            <a:ext cx="5486400" cy="804862"/>
          </a:xfrm>
        </p:spPr>
        <p:txBody>
          <a:bodyPr/>
          <a:lstStyle>
            <a:lvl1pPr marL="0" indent="0">
              <a:buNone/>
              <a:defRPr sz="14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nb-NO"/>
              <a:t>Klikk for å redigere tekststiler i malen</a:t>
            </a:r>
          </a:p>
        </p:txBody>
      </p:sp>
    </p:spTree>
    <p:extLst>
      <p:ext uri="{BB962C8B-B14F-4D97-AF65-F5344CB8AC3E}">
        <p14:creationId xmlns:p14="http://schemas.microsoft.com/office/powerpoint/2010/main" val="364366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a:xfrm>
            <a:off x="762002" y="2133600"/>
            <a:ext cx="7674933" cy="4343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7135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89718" y="1174630"/>
            <a:ext cx="1582687" cy="5062682"/>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755655" y="1174630"/>
            <a:ext cx="5681663" cy="5062682"/>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83730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762002" y="1266787"/>
            <a:ext cx="7341039" cy="720398"/>
          </a:xfrm>
        </p:spPr>
        <p:txBody>
          <a:bodyPr/>
          <a:lstStyle/>
          <a:p>
            <a:r>
              <a:rPr lang="nb-NO"/>
              <a:t>Klikk for å redigere tittelstil</a:t>
            </a:r>
          </a:p>
        </p:txBody>
      </p:sp>
      <p:sp>
        <p:nvSpPr>
          <p:cNvPr id="3" name="Plassholder for tabell 2"/>
          <p:cNvSpPr>
            <a:spLocks noGrp="1"/>
          </p:cNvSpPr>
          <p:nvPr>
            <p:ph type="tbl" idx="1"/>
          </p:nvPr>
        </p:nvSpPr>
        <p:spPr>
          <a:xfrm>
            <a:off x="762002" y="2225469"/>
            <a:ext cx="7770813" cy="4244722"/>
          </a:xfrm>
        </p:spPr>
        <p:txBody>
          <a:bodyPr/>
          <a:lstStyle/>
          <a:p>
            <a:pPr lvl="0"/>
            <a:r>
              <a:rPr lang="nb-NO" noProof="0"/>
              <a:t>Klikk ikonet for å legge til en tabell</a:t>
            </a:r>
          </a:p>
        </p:txBody>
      </p:sp>
    </p:spTree>
    <p:extLst>
      <p:ext uri="{BB962C8B-B14F-4D97-AF65-F5344CB8AC3E}">
        <p14:creationId xmlns:p14="http://schemas.microsoft.com/office/powerpoint/2010/main" val="2750468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755655" y="1289050"/>
            <a:ext cx="7777163" cy="55689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697170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rgbClr val="004E57"/>
        </a:solidFill>
        <a:effectLst/>
      </p:bgPr>
    </p:bg>
    <p:spTree>
      <p:nvGrpSpPr>
        <p:cNvPr id="1" name=""/>
        <p:cNvGrpSpPr/>
        <p:nvPr/>
      </p:nvGrpSpPr>
      <p:grpSpPr>
        <a:xfrm>
          <a:off x="0" y="0"/>
          <a:ext cx="0" cy="0"/>
          <a:chOff x="0" y="0"/>
          <a:chExt cx="0" cy="0"/>
        </a:xfrm>
      </p:grpSpPr>
      <p:sp>
        <p:nvSpPr>
          <p:cNvPr id="3" name="Undertittel 2"/>
          <p:cNvSpPr>
            <a:spLocks noGrp="1"/>
          </p:cNvSpPr>
          <p:nvPr>
            <p:ph type="subTitle" idx="1" hasCustomPrompt="1"/>
          </p:nvPr>
        </p:nvSpPr>
        <p:spPr>
          <a:xfrm>
            <a:off x="812594" y="1829623"/>
            <a:ext cx="7772400" cy="1752600"/>
          </a:xfrm>
        </p:spPr>
        <p:txBody>
          <a:bodyPr lIns="0" tIns="0" rIns="0" bIns="0"/>
          <a:lstStyle>
            <a:lvl1pPr marL="0" indent="0" algn="l">
              <a:buNone/>
              <a:defRPr sz="1800">
                <a:solidFill>
                  <a:schemeClr val="bg1"/>
                </a:solidFill>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nb-NO"/>
              <a:t>Klikk for å redigere tittelstil</a:t>
            </a:r>
          </a:p>
        </p:txBody>
      </p:sp>
      <p:sp>
        <p:nvSpPr>
          <p:cNvPr id="6" name="Tittel 5">
            <a:extLst>
              <a:ext uri="{FF2B5EF4-FFF2-40B4-BE49-F238E27FC236}">
                <a16:creationId xmlns:a16="http://schemas.microsoft.com/office/drawing/2014/main" id="{212638A7-A458-E34C-A868-CA429A8FE85E}"/>
              </a:ext>
            </a:extLst>
          </p:cNvPr>
          <p:cNvSpPr>
            <a:spLocks noGrp="1"/>
          </p:cNvSpPr>
          <p:nvPr>
            <p:ph type="title" hasCustomPrompt="1"/>
          </p:nvPr>
        </p:nvSpPr>
        <p:spPr>
          <a:xfrm>
            <a:off x="807834" y="870773"/>
            <a:ext cx="7777163" cy="958850"/>
          </a:xfrm>
        </p:spPr>
        <p:txBody>
          <a:bodyPr/>
          <a:lstStyle>
            <a:lvl1pPr>
              <a:defRPr sz="3200">
                <a:solidFill>
                  <a:srgbClr val="EE6C1E"/>
                </a:solidFill>
              </a:defRPr>
            </a:lvl1pPr>
          </a:lstStyle>
          <a:p>
            <a:r>
              <a:rPr lang="nb-NO"/>
              <a:t>Takk for meg!</a:t>
            </a:r>
          </a:p>
        </p:txBody>
      </p:sp>
    </p:spTree>
    <p:extLst>
      <p:ext uri="{BB962C8B-B14F-4D97-AF65-F5344CB8AC3E}">
        <p14:creationId xmlns:p14="http://schemas.microsoft.com/office/powerpoint/2010/main" val="320507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762005" y="1233508"/>
            <a:ext cx="7777163" cy="958850"/>
          </a:xfrm>
        </p:spPr>
        <p:txBody>
          <a:bodyPr/>
          <a:lstStyle>
            <a:lvl1pPr>
              <a:defRPr sz="2800" b="1" i="0" spc="-75" baseline="0">
                <a:solidFill>
                  <a:srgbClr val="2D555C"/>
                </a:solidFill>
                <a:latin typeface="Merriweather Sans" pitchFamily="2" charset="77"/>
              </a:defRPr>
            </a:lvl1pPr>
          </a:lstStyle>
          <a:p>
            <a:r>
              <a:rPr lang="nb-NO"/>
              <a:t>Klikk for å redigere tittelstil</a:t>
            </a:r>
          </a:p>
        </p:txBody>
      </p:sp>
      <p:sp>
        <p:nvSpPr>
          <p:cNvPr id="3" name="Plassholder for innhold 2"/>
          <p:cNvSpPr>
            <a:spLocks noGrp="1"/>
          </p:cNvSpPr>
          <p:nvPr>
            <p:ph idx="1"/>
          </p:nvPr>
        </p:nvSpPr>
        <p:spPr>
          <a:xfrm>
            <a:off x="762002" y="2192358"/>
            <a:ext cx="7770813" cy="4343400"/>
          </a:xfrm>
        </p:spPr>
        <p:txBody>
          <a:bodyPr/>
          <a:lstStyle>
            <a:lvl1pPr>
              <a:lnSpc>
                <a:spcPct val="130000"/>
              </a:lnSpc>
              <a:spcBef>
                <a:spcPts val="450"/>
              </a:spcBef>
              <a:buClr>
                <a:srgbClr val="EE6C1E"/>
              </a:buClr>
              <a:defRPr sz="1800" b="1" i="0">
                <a:latin typeface="Merriweather Sans" pitchFamily="2" charset="77"/>
                <a:ea typeface="Source Sans Pro" panose="020B0503030403020204" pitchFamily="34" charset="0"/>
              </a:defRPr>
            </a:lvl1pPr>
            <a:lvl2pPr marL="404990" indent="-134997">
              <a:lnSpc>
                <a:spcPct val="130000"/>
              </a:lnSpc>
              <a:spcBef>
                <a:spcPts val="0"/>
              </a:spcBef>
              <a:buClr>
                <a:srgbClr val="62A7B8"/>
              </a:buClr>
              <a:buSzPct val="120000"/>
              <a:buFont typeface="System Font Regular"/>
              <a:buChar char="▸"/>
              <a:defRPr sz="1400">
                <a:latin typeface="Merriweather" pitchFamily="2" charset="77"/>
              </a:defRPr>
            </a:lvl2pPr>
            <a:lvl3pPr marL="607485" indent="-134997">
              <a:lnSpc>
                <a:spcPct val="130000"/>
              </a:lnSpc>
              <a:spcBef>
                <a:spcPts val="0"/>
              </a:spcBef>
              <a:buClr>
                <a:srgbClr val="EE6C1E"/>
              </a:buClr>
              <a:buSzPct val="120000"/>
              <a:buFont typeface="System Font Regular"/>
              <a:buChar char="•"/>
              <a:defRPr sz="1400" b="0" i="0">
                <a:latin typeface="Merriweather" pitchFamily="2" charset="77"/>
              </a:defRPr>
            </a:lvl3pPr>
            <a:lvl4pPr marL="809980" indent="-134997">
              <a:lnSpc>
                <a:spcPct val="130000"/>
              </a:lnSpc>
              <a:spcBef>
                <a:spcPts val="0"/>
              </a:spcBef>
              <a:buClr>
                <a:srgbClr val="62A7B8"/>
              </a:buClr>
              <a:buSzPct val="120000"/>
              <a:buFont typeface="System Font Regular"/>
              <a:buChar char="▸"/>
              <a:defRPr sz="1400" b="0" i="0">
                <a:latin typeface="Merriweather" pitchFamily="2" charset="77"/>
              </a:defRPr>
            </a:lvl4pPr>
            <a:lvl5pPr marL="1012475" indent="-134997">
              <a:lnSpc>
                <a:spcPct val="130000"/>
              </a:lnSpc>
              <a:spcBef>
                <a:spcPts val="0"/>
              </a:spcBef>
              <a:buClr>
                <a:srgbClr val="EE6C1E"/>
              </a:buClr>
              <a:buSzPct val="120000"/>
              <a:buFont typeface="System Font Regular"/>
              <a:buChar char="•"/>
              <a:defRPr sz="1400" b="0" i="0">
                <a:latin typeface="Merriweather" pitchFamily="2" charset="77"/>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83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ald utan punktmerke">
    <p:spTree>
      <p:nvGrpSpPr>
        <p:cNvPr id="1" name=""/>
        <p:cNvGrpSpPr/>
        <p:nvPr/>
      </p:nvGrpSpPr>
      <p:grpSpPr>
        <a:xfrm>
          <a:off x="0" y="0"/>
          <a:ext cx="0" cy="0"/>
          <a:chOff x="0" y="0"/>
          <a:chExt cx="0" cy="0"/>
        </a:xfrm>
      </p:grpSpPr>
      <p:sp>
        <p:nvSpPr>
          <p:cNvPr id="2" name="Tittel 1"/>
          <p:cNvSpPr>
            <a:spLocks noGrp="1"/>
          </p:cNvSpPr>
          <p:nvPr>
            <p:ph type="title"/>
          </p:nvPr>
        </p:nvSpPr>
        <p:spPr>
          <a:xfrm>
            <a:off x="762005" y="1233508"/>
            <a:ext cx="7777163" cy="958850"/>
          </a:xfrm>
        </p:spPr>
        <p:txBody>
          <a:bodyPr/>
          <a:lstStyle>
            <a:lvl1pPr>
              <a:defRPr sz="2800" b="1" i="0" spc="-75" baseline="0">
                <a:solidFill>
                  <a:srgbClr val="2D555C"/>
                </a:solidFill>
                <a:latin typeface="Merriweather Sans" pitchFamily="2" charset="77"/>
              </a:defRPr>
            </a:lvl1pPr>
          </a:lstStyle>
          <a:p>
            <a:r>
              <a:rPr lang="nb-NO"/>
              <a:t>Klikk for å redigere tittelstil</a:t>
            </a:r>
          </a:p>
        </p:txBody>
      </p:sp>
      <p:sp>
        <p:nvSpPr>
          <p:cNvPr id="3" name="Plassholder for innhold 2"/>
          <p:cNvSpPr>
            <a:spLocks noGrp="1"/>
          </p:cNvSpPr>
          <p:nvPr>
            <p:ph idx="1"/>
          </p:nvPr>
        </p:nvSpPr>
        <p:spPr>
          <a:xfrm>
            <a:off x="762002" y="2192358"/>
            <a:ext cx="7770813" cy="4343400"/>
          </a:xfrm>
        </p:spPr>
        <p:txBody>
          <a:bodyPr/>
          <a:lstStyle>
            <a:lvl1pPr marL="122171" indent="0">
              <a:lnSpc>
                <a:spcPct val="130000"/>
              </a:lnSpc>
              <a:spcBef>
                <a:spcPts val="450"/>
              </a:spcBef>
              <a:buClr>
                <a:srgbClr val="EE6C1E"/>
              </a:buClr>
              <a:buFontTx/>
              <a:buNone/>
              <a:defRPr sz="1800" b="1" i="0">
                <a:solidFill>
                  <a:srgbClr val="EE6C1E"/>
                </a:solidFill>
                <a:latin typeface="Merriweather Sans" pitchFamily="2" charset="77"/>
                <a:ea typeface="Source Sans Pro" panose="020B0503030403020204" pitchFamily="34" charset="0"/>
              </a:defRPr>
            </a:lvl1pPr>
            <a:lvl2pPr marL="269993" indent="0">
              <a:lnSpc>
                <a:spcPct val="130000"/>
              </a:lnSpc>
              <a:spcBef>
                <a:spcPts val="0"/>
              </a:spcBef>
              <a:buClr>
                <a:srgbClr val="62A7B8"/>
              </a:buClr>
              <a:buSzPct val="120000"/>
              <a:buFontTx/>
              <a:buNone/>
              <a:defRPr sz="1400">
                <a:latin typeface="Merriweather" pitchFamily="2" charset="77"/>
              </a:defRPr>
            </a:lvl2pPr>
            <a:lvl3pPr marL="472488" indent="0">
              <a:lnSpc>
                <a:spcPct val="130000"/>
              </a:lnSpc>
              <a:spcBef>
                <a:spcPts val="0"/>
              </a:spcBef>
              <a:buClr>
                <a:srgbClr val="EE6C1E"/>
              </a:buClr>
              <a:buSzPct val="120000"/>
              <a:buFontTx/>
              <a:buNone/>
              <a:defRPr sz="1400" b="0" i="0">
                <a:latin typeface="Merriweather" pitchFamily="2" charset="77"/>
              </a:defRPr>
            </a:lvl3pPr>
            <a:lvl4pPr marL="674983" indent="0">
              <a:lnSpc>
                <a:spcPct val="130000"/>
              </a:lnSpc>
              <a:spcBef>
                <a:spcPts val="0"/>
              </a:spcBef>
              <a:buClr>
                <a:srgbClr val="62A7B8"/>
              </a:buClr>
              <a:buSzPct val="120000"/>
              <a:buFontTx/>
              <a:buNone/>
              <a:defRPr sz="1400" b="0" i="0">
                <a:latin typeface="Merriweather" pitchFamily="2" charset="77"/>
              </a:defRPr>
            </a:lvl4pPr>
            <a:lvl5pPr marL="877478" indent="0">
              <a:lnSpc>
                <a:spcPct val="130000"/>
              </a:lnSpc>
              <a:spcBef>
                <a:spcPts val="0"/>
              </a:spcBef>
              <a:buClr>
                <a:srgbClr val="EE6C1E"/>
              </a:buClr>
              <a:buSzPct val="120000"/>
              <a:buFontTx/>
              <a:buNone/>
              <a:defRPr sz="1400" b="0" i="0">
                <a:latin typeface="Merriweather" pitchFamily="2" charset="77"/>
              </a:defRPr>
            </a:lvl5pPr>
          </a:lstStyle>
          <a:p>
            <a:pPr lvl="0"/>
            <a:r>
              <a:rPr lang="nb-NO"/>
              <a:t>Klikk for å redigere tekststiler i malen</a:t>
            </a:r>
          </a:p>
          <a:p>
            <a:pPr lvl="1"/>
            <a:r>
              <a:rPr lang="nb-NO"/>
              <a:t>Andre nivå</a:t>
            </a:r>
          </a:p>
        </p:txBody>
      </p:sp>
    </p:spTree>
    <p:extLst>
      <p:ext uri="{BB962C8B-B14F-4D97-AF65-F5344CB8AC3E}">
        <p14:creationId xmlns:p14="http://schemas.microsoft.com/office/powerpoint/2010/main" val="272665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220646"/>
            <a:ext cx="7772400" cy="1225337"/>
          </a:xfrm>
        </p:spPr>
        <p:txBody>
          <a:bodyPr anchor="t"/>
          <a:lstStyle>
            <a:lvl1pPr algn="l">
              <a:defRPr sz="2800" b="1" cap="all" spc="75" baseline="0"/>
            </a:lvl1pPr>
          </a:lstStyle>
          <a:p>
            <a:r>
              <a:rPr lang="nb-NO"/>
              <a:t>Klikk for å redigere tittelstil</a:t>
            </a:r>
          </a:p>
        </p:txBody>
      </p:sp>
      <p:sp>
        <p:nvSpPr>
          <p:cNvPr id="3" name="Plassholder for tekst 2"/>
          <p:cNvSpPr>
            <a:spLocks noGrp="1"/>
          </p:cNvSpPr>
          <p:nvPr>
            <p:ph type="body" idx="1"/>
          </p:nvPr>
        </p:nvSpPr>
        <p:spPr>
          <a:xfrm>
            <a:off x="722313" y="2527004"/>
            <a:ext cx="7772400" cy="1500187"/>
          </a:xfrm>
        </p:spPr>
        <p:txBody>
          <a:bodyPr lIns="0" tIns="0" rIns="0" bIns="0" anchor="b"/>
          <a:lstStyle>
            <a:lvl1pPr marL="0" indent="0">
              <a:buNone/>
              <a:defRPr sz="18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nb-NO"/>
              <a:t>Klikk for å redigere tekststiler i malen</a:t>
            </a:r>
          </a:p>
        </p:txBody>
      </p:sp>
    </p:spTree>
    <p:extLst>
      <p:ext uri="{BB962C8B-B14F-4D97-AF65-F5344CB8AC3E}">
        <p14:creationId xmlns:p14="http://schemas.microsoft.com/office/powerpoint/2010/main" val="118520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755655" y="1163989"/>
            <a:ext cx="6947003" cy="831998"/>
          </a:xfrm>
        </p:spPr>
        <p:txBody>
          <a:bodyPr/>
          <a:lstStyle/>
          <a:p>
            <a:r>
              <a:rPr lang="nb-NO"/>
              <a:t>Klikk for å redigere tittelstil</a:t>
            </a:r>
          </a:p>
        </p:txBody>
      </p:sp>
      <p:sp>
        <p:nvSpPr>
          <p:cNvPr id="3" name="Plassholder for innhold 2"/>
          <p:cNvSpPr>
            <a:spLocks noGrp="1"/>
          </p:cNvSpPr>
          <p:nvPr>
            <p:ph sz="half" idx="1"/>
          </p:nvPr>
        </p:nvSpPr>
        <p:spPr>
          <a:xfrm>
            <a:off x="762002" y="2045919"/>
            <a:ext cx="3808413" cy="4343400"/>
          </a:xfrm>
        </p:spPr>
        <p:txBody>
          <a:bodyPr/>
          <a:lstStyle>
            <a:lvl1pPr>
              <a:defRPr sz="1800"/>
            </a:lvl1pPr>
            <a:lvl2pPr>
              <a:defRPr sz="1400"/>
            </a:lvl2pPr>
            <a:lvl3pPr>
              <a:defRPr sz="1400"/>
            </a:lvl3pPr>
            <a:lvl4pPr>
              <a:defRPr sz="1400"/>
            </a:lvl4pPr>
            <a:lvl5pPr>
              <a:defRPr sz="1400"/>
            </a:lvl5pPr>
            <a:lvl6pPr>
              <a:defRPr sz="1350"/>
            </a:lvl6pPr>
            <a:lvl7pPr>
              <a:defRPr sz="1350"/>
            </a:lvl7pPr>
            <a:lvl8pPr>
              <a:defRPr sz="1350"/>
            </a:lvl8pPr>
            <a:lvl9pPr>
              <a:defRPr sz="135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722813" y="2045919"/>
            <a:ext cx="3810000" cy="4343400"/>
          </a:xfrm>
        </p:spPr>
        <p:txBody>
          <a:bodyPr/>
          <a:lstStyle>
            <a:lvl1pPr>
              <a:defRPr sz="1800"/>
            </a:lvl1pPr>
            <a:lvl2pPr>
              <a:defRPr sz="1400"/>
            </a:lvl2pPr>
            <a:lvl3pPr>
              <a:defRPr sz="1400"/>
            </a:lvl3pPr>
            <a:lvl4pPr>
              <a:defRPr sz="1400"/>
            </a:lvl4pPr>
            <a:lvl5pPr>
              <a:defRPr sz="1400"/>
            </a:lvl5pPr>
            <a:lvl6pPr>
              <a:defRPr sz="1350"/>
            </a:lvl6pPr>
            <a:lvl7pPr>
              <a:defRPr sz="1350"/>
            </a:lvl7pPr>
            <a:lvl8pPr>
              <a:defRPr sz="1350"/>
            </a:lvl8pPr>
            <a:lvl9pPr>
              <a:defRPr sz="135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73597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1221745"/>
            <a:ext cx="8229600" cy="720079"/>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941816"/>
            <a:ext cx="4040188" cy="720079"/>
          </a:xfrm>
        </p:spPr>
        <p:txBody>
          <a:bodyPr anchor="b"/>
          <a:lstStyle>
            <a:lvl1pPr marL="0" indent="0">
              <a:buNone/>
              <a:defRPr sz="1800" b="1" i="0">
                <a:latin typeface="Merriweather Sans ExtraBold" pitchFamily="2" charset="77"/>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457200" y="2661895"/>
            <a:ext cx="4040188" cy="3705276"/>
          </a:xfrm>
        </p:spPr>
        <p:txBody>
          <a:bodyPr/>
          <a:lstStyle>
            <a:lvl1pPr>
              <a:defRPr sz="1400"/>
            </a:lvl1pPr>
            <a:lvl2pPr>
              <a:defRPr sz="1400"/>
            </a:lvl2pPr>
            <a:lvl3pPr>
              <a:defRPr sz="1400"/>
            </a:lvl3pPr>
            <a:lvl4pPr>
              <a:defRPr sz="1400"/>
            </a:lvl4pPr>
            <a:lvl5pPr>
              <a:defRPr sz="14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30" y="1941814"/>
            <a:ext cx="4041775" cy="720079"/>
          </a:xfrm>
        </p:spPr>
        <p:txBody>
          <a:bodyPr anchor="b"/>
          <a:lstStyle>
            <a:lvl1pPr marL="0" indent="0">
              <a:buNone/>
              <a:defRPr sz="1800" b="1" i="0">
                <a:latin typeface="Merriweather Sans ExtraBold" pitchFamily="2" charset="77"/>
                <a:ea typeface="Source Sans Pro Black" panose="020B0503030403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645030" y="2661893"/>
            <a:ext cx="4041775" cy="3705278"/>
          </a:xfrm>
        </p:spPr>
        <p:txBody>
          <a:bodyPr/>
          <a:lstStyle>
            <a:lvl1pPr>
              <a:defRPr sz="1400"/>
            </a:lvl1pPr>
            <a:lvl2pPr>
              <a:defRPr sz="1400"/>
            </a:lvl2pPr>
            <a:lvl3pPr>
              <a:defRPr sz="1400"/>
            </a:lvl3pPr>
            <a:lvl4pPr>
              <a:defRPr sz="1400"/>
            </a:lvl4pPr>
            <a:lvl5pPr>
              <a:defRPr sz="1400"/>
            </a:lvl5pPr>
            <a:lvl6pPr>
              <a:defRPr sz="1200"/>
            </a:lvl6pPr>
            <a:lvl7pPr>
              <a:defRPr sz="1200"/>
            </a:lvl7pPr>
            <a:lvl8pPr>
              <a:defRPr sz="1200"/>
            </a:lvl8pPr>
            <a:lvl9pPr>
              <a:defRPr sz="12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912622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574897" y="1211099"/>
            <a:ext cx="7777163" cy="958850"/>
          </a:xfrm>
        </p:spPr>
        <p:txBody>
          <a:bodyPr/>
          <a:lstStyle/>
          <a:p>
            <a:r>
              <a:rPr lang="nb-NO"/>
              <a:t>Klikk for å redigere tittelstil</a:t>
            </a:r>
          </a:p>
        </p:txBody>
      </p:sp>
    </p:spTree>
    <p:extLst>
      <p:ext uri="{BB962C8B-B14F-4D97-AF65-F5344CB8AC3E}">
        <p14:creationId xmlns:p14="http://schemas.microsoft.com/office/powerpoint/2010/main" val="35685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066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263230"/>
            <a:ext cx="8229600" cy="648072"/>
          </a:xfrm>
        </p:spPr>
        <p:txBody>
          <a:bodyPr anchor="b"/>
          <a:lstStyle>
            <a:lvl1pPr algn="l">
              <a:defRPr sz="3200" b="1"/>
            </a:lvl1pPr>
          </a:lstStyle>
          <a:p>
            <a:r>
              <a:rPr lang="nb-NO"/>
              <a:t>Klikk for å redigere tittelstil</a:t>
            </a:r>
          </a:p>
        </p:txBody>
      </p:sp>
      <p:sp>
        <p:nvSpPr>
          <p:cNvPr id="3" name="Plassholder for innhold 2"/>
          <p:cNvSpPr>
            <a:spLocks noGrp="1"/>
          </p:cNvSpPr>
          <p:nvPr>
            <p:ph idx="1"/>
          </p:nvPr>
        </p:nvSpPr>
        <p:spPr>
          <a:xfrm>
            <a:off x="3575050" y="2271341"/>
            <a:ext cx="5111750" cy="3876912"/>
          </a:xfrm>
        </p:spPr>
        <p:txBody>
          <a:bodyPr/>
          <a:lstStyle>
            <a:lvl1pPr>
              <a:defRPr sz="900"/>
            </a:lvl1pPr>
            <a:lvl2pPr>
              <a:defRPr sz="825"/>
            </a:lvl2pPr>
            <a:lvl3pPr>
              <a:defRPr sz="825"/>
            </a:lvl3pPr>
            <a:lvl4pPr>
              <a:defRPr sz="825"/>
            </a:lvl4pPr>
            <a:lvl5pPr>
              <a:defRPr sz="825"/>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2" y="2271341"/>
            <a:ext cx="3008313" cy="3876912"/>
          </a:xfrm>
        </p:spPr>
        <p:txBody>
          <a:bodyPr/>
          <a:lstStyle>
            <a:lvl1pPr marL="0" indent="0">
              <a:buNone/>
              <a:defRPr sz="9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nb-NO"/>
              <a:t>Klikk for å redigere tekststiler i malen</a:t>
            </a:r>
          </a:p>
        </p:txBody>
      </p:sp>
    </p:spTree>
    <p:extLst>
      <p:ext uri="{BB962C8B-B14F-4D97-AF65-F5344CB8AC3E}">
        <p14:creationId xmlns:p14="http://schemas.microsoft.com/office/powerpoint/2010/main" val="127347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svg"/><Relationship Id="rId26" Type="http://schemas.openxmlformats.org/officeDocument/2006/relationships/image" Target="../media/image10.svg"/><Relationship Id="rId3" Type="http://schemas.openxmlformats.org/officeDocument/2006/relationships/slideLayout" Target="../slideLayouts/slideLayout3.xml"/><Relationship Id="rId21" Type="http://schemas.openxmlformats.org/officeDocument/2006/relationships/image" Target="../media/image5.png"/><Relationship Id="rId34" Type="http://schemas.openxmlformats.org/officeDocument/2006/relationships/image" Target="../media/image18.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5" Type="http://schemas.openxmlformats.org/officeDocument/2006/relationships/image" Target="../media/image9.png"/><Relationship Id="rId33" Type="http://schemas.openxmlformats.org/officeDocument/2006/relationships/image" Target="../media/image17.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svg"/><Relationship Id="rId29"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svg"/><Relationship Id="rId32" Type="http://schemas.openxmlformats.org/officeDocument/2006/relationships/image" Target="../media/image16.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28" Type="http://schemas.openxmlformats.org/officeDocument/2006/relationships/image" Target="../media/image12.svg"/><Relationship Id="rId10" Type="http://schemas.openxmlformats.org/officeDocument/2006/relationships/slideLayout" Target="../slideLayouts/slideLayout10.xml"/><Relationship Id="rId19" Type="http://schemas.openxmlformats.org/officeDocument/2006/relationships/image" Target="../media/image3.png"/><Relationship Id="rId31" Type="http://schemas.openxmlformats.org/officeDocument/2006/relationships/image" Target="../media/image1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svg"/><Relationship Id="rId27" Type="http://schemas.openxmlformats.org/officeDocument/2006/relationships/image" Target="../media/image11.png"/><Relationship Id="rId30" Type="http://schemas.openxmlformats.org/officeDocument/2006/relationships/image" Target="../media/image14.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ktangel 28">
            <a:extLst>
              <a:ext uri="{FF2B5EF4-FFF2-40B4-BE49-F238E27FC236}">
                <a16:creationId xmlns:a16="http://schemas.microsoft.com/office/drawing/2014/main" id="{0FEEEE09-E639-F644-AA5A-47CD847A368F}"/>
              </a:ext>
            </a:extLst>
          </p:cNvPr>
          <p:cNvSpPr/>
          <p:nvPr userDrawn="1"/>
        </p:nvSpPr>
        <p:spPr>
          <a:xfrm>
            <a:off x="-1" y="0"/>
            <a:ext cx="9144001" cy="9433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27" name="Rectangle 2"/>
          <p:cNvSpPr>
            <a:spLocks noGrp="1" noChangeArrowheads="1"/>
          </p:cNvSpPr>
          <p:nvPr>
            <p:ph type="title"/>
          </p:nvPr>
        </p:nvSpPr>
        <p:spPr bwMode="auto">
          <a:xfrm>
            <a:off x="755656" y="1071190"/>
            <a:ext cx="7770812" cy="9588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nb-NO"/>
              <a:t>Klikk for å redigere tittelstil</a:t>
            </a:r>
            <a:endParaRPr lang="en-GB"/>
          </a:p>
        </p:txBody>
      </p:sp>
      <p:sp>
        <p:nvSpPr>
          <p:cNvPr id="1028" name="Rectangle 3"/>
          <p:cNvSpPr>
            <a:spLocks noGrp="1" noChangeArrowheads="1"/>
          </p:cNvSpPr>
          <p:nvPr>
            <p:ph type="body" idx="1"/>
          </p:nvPr>
        </p:nvSpPr>
        <p:spPr bwMode="auto">
          <a:xfrm>
            <a:off x="762002" y="2162525"/>
            <a:ext cx="7770813"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TekstSylinder 5">
            <a:extLst>
              <a:ext uri="{FF2B5EF4-FFF2-40B4-BE49-F238E27FC236}">
                <a16:creationId xmlns:a16="http://schemas.microsoft.com/office/drawing/2014/main" id="{4EF256AF-4EAD-0240-8738-6E87A74F01AC}"/>
              </a:ext>
            </a:extLst>
          </p:cNvPr>
          <p:cNvSpPr txBox="1"/>
          <p:nvPr userDrawn="1"/>
        </p:nvSpPr>
        <p:spPr>
          <a:xfrm>
            <a:off x="2611104" y="363513"/>
            <a:ext cx="65" cy="138499"/>
          </a:xfrm>
          <a:prstGeom prst="rect">
            <a:avLst/>
          </a:prstGeom>
          <a:noFill/>
        </p:spPr>
        <p:txBody>
          <a:bodyPr wrap="none" lIns="0" tIns="0" rIns="0" bIns="0" rtlCol="0">
            <a:spAutoFit/>
          </a:bodyPr>
          <a:lstStyle/>
          <a:p>
            <a:pPr algn="l"/>
            <a:endParaRPr lang="nb-NO" sz="900" b="0" i="0" baseline="0">
              <a:latin typeface="Merriweather" pitchFamily="2" charset="77"/>
            </a:endParaRPr>
          </a:p>
        </p:txBody>
      </p:sp>
      <p:pic>
        <p:nvPicPr>
          <p:cNvPr id="197" name="Grafikk 196">
            <a:extLst>
              <a:ext uri="{FF2B5EF4-FFF2-40B4-BE49-F238E27FC236}">
                <a16:creationId xmlns:a16="http://schemas.microsoft.com/office/drawing/2014/main" id="{7C4D0C32-095A-CE49-8DCF-B22B0235D0C8}"/>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124022" y="117729"/>
            <a:ext cx="1819078" cy="684033"/>
          </a:xfrm>
          <a:prstGeom prst="rect">
            <a:avLst/>
          </a:prstGeom>
        </p:spPr>
      </p:pic>
      <p:pic>
        <p:nvPicPr>
          <p:cNvPr id="200" name="VESTLANDSFORSKING">
            <a:extLst>
              <a:ext uri="{FF2B5EF4-FFF2-40B4-BE49-F238E27FC236}">
                <a16:creationId xmlns:a16="http://schemas.microsoft.com/office/drawing/2014/main" id="{A9EE1752-40E2-8A49-A0F8-2FB077F7A25C}"/>
              </a:ext>
            </a:extLst>
          </p:cNvPr>
          <p:cNvPicPr>
            <a:picLocks noChangeAspect="1"/>
          </p:cNvPicPr>
          <p:nvPr userDrawn="1"/>
        </p:nvPicPr>
        <p:blipFill>
          <a:blip r:embed="rId19">
            <a:extLst>
              <a:ext uri="{96DAC541-7B7A-43D3-8B79-37D633B846F1}">
                <asvg:svgBlip xmlns:asvg="http://schemas.microsoft.com/office/drawing/2016/SVG/main" r:embed="rId20"/>
              </a:ext>
            </a:extLst>
          </a:blip>
          <a:stretch>
            <a:fillRect/>
          </a:stretch>
        </p:blipFill>
        <p:spPr>
          <a:xfrm>
            <a:off x="6973566" y="370390"/>
            <a:ext cx="1707512" cy="201761"/>
          </a:xfrm>
          <a:prstGeom prst="rect">
            <a:avLst/>
          </a:prstGeom>
        </p:spPr>
      </p:pic>
      <p:pic>
        <p:nvPicPr>
          <p:cNvPr id="47" name="CET" hidden="1">
            <a:extLst>
              <a:ext uri="{FF2B5EF4-FFF2-40B4-BE49-F238E27FC236}">
                <a16:creationId xmlns:a16="http://schemas.microsoft.com/office/drawing/2014/main" id="{65B9D075-C483-A941-9D0C-B264325641AB}"/>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6833461" y="266458"/>
            <a:ext cx="1987721" cy="418249"/>
          </a:xfrm>
          <a:prstGeom prst="rect">
            <a:avLst/>
          </a:prstGeom>
        </p:spPr>
      </p:pic>
      <p:pic>
        <p:nvPicPr>
          <p:cNvPr id="53" name="SINTEF" hidden="1">
            <a:extLst>
              <a:ext uri="{FF2B5EF4-FFF2-40B4-BE49-F238E27FC236}">
                <a16:creationId xmlns:a16="http://schemas.microsoft.com/office/drawing/2014/main" id="{BB4B5BA2-DEA8-9C4E-997E-34CC79520E57}"/>
              </a:ext>
            </a:extLst>
          </p:cNvPr>
          <p:cNvPicPr>
            <a:picLocks noChangeAspect="1"/>
          </p:cNvPicPr>
          <p:nvPr userDrawn="1"/>
        </p:nvPicPr>
        <p:blipFill>
          <a:blip r:embed="rId23">
            <a:extLst>
              <a:ext uri="{96DAC541-7B7A-43D3-8B79-37D633B846F1}">
                <asvg:svgBlip xmlns:asvg="http://schemas.microsoft.com/office/drawing/2016/SVG/main" r:embed="rId24"/>
              </a:ext>
            </a:extLst>
          </a:blip>
          <a:stretch>
            <a:fillRect/>
          </a:stretch>
        </p:blipFill>
        <p:spPr>
          <a:xfrm>
            <a:off x="7035166" y="291640"/>
            <a:ext cx="1699659" cy="357636"/>
          </a:xfrm>
          <a:prstGeom prst="rect">
            <a:avLst/>
          </a:prstGeom>
        </p:spPr>
      </p:pic>
      <p:pic>
        <p:nvPicPr>
          <p:cNvPr id="5" name="CICERO" hidden="1">
            <a:extLst>
              <a:ext uri="{FF2B5EF4-FFF2-40B4-BE49-F238E27FC236}">
                <a16:creationId xmlns:a16="http://schemas.microsoft.com/office/drawing/2014/main" id="{1A36457E-5774-C54A-BEC3-397D2949277E}"/>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6362361" y="218748"/>
            <a:ext cx="2524064" cy="531105"/>
          </a:xfrm>
          <a:prstGeom prst="rect">
            <a:avLst/>
          </a:prstGeom>
        </p:spPr>
      </p:pic>
      <p:pic>
        <p:nvPicPr>
          <p:cNvPr id="8" name="NORCE" hidden="1">
            <a:extLst>
              <a:ext uri="{FF2B5EF4-FFF2-40B4-BE49-F238E27FC236}">
                <a16:creationId xmlns:a16="http://schemas.microsoft.com/office/drawing/2014/main" id="{6DD6E10A-C1DB-134B-A54F-39253EDBF04F}"/>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6800501" y="266732"/>
            <a:ext cx="1944125" cy="409076"/>
          </a:xfrm>
          <a:prstGeom prst="rect">
            <a:avLst/>
          </a:prstGeom>
        </p:spPr>
      </p:pic>
      <p:pic>
        <p:nvPicPr>
          <p:cNvPr id="10" name="NTNU" hidden="1">
            <a:extLst>
              <a:ext uri="{FF2B5EF4-FFF2-40B4-BE49-F238E27FC236}">
                <a16:creationId xmlns:a16="http://schemas.microsoft.com/office/drawing/2014/main" id="{6876F4F2-9164-3446-A02F-0D4E9B8CE95A}"/>
              </a:ext>
            </a:extLst>
          </p:cNvPr>
          <p:cNvPicPr>
            <a:picLocks noChangeAspect="1"/>
          </p:cNvPicPr>
          <p:nvPr userDrawn="1"/>
        </p:nvPicPr>
        <p:blipFill>
          <a:blip r:embed="rId29">
            <a:extLst>
              <a:ext uri="{96DAC541-7B7A-43D3-8B79-37D633B846F1}">
                <asvg:svgBlip xmlns:asvg="http://schemas.microsoft.com/office/drawing/2016/SVG/main" r:embed="rId30"/>
              </a:ext>
            </a:extLst>
          </a:blip>
          <a:stretch>
            <a:fillRect/>
          </a:stretch>
        </p:blipFill>
        <p:spPr>
          <a:xfrm>
            <a:off x="7322095" y="331120"/>
            <a:ext cx="1409464" cy="296575"/>
          </a:xfrm>
          <a:prstGeom prst="rect">
            <a:avLst/>
          </a:prstGeom>
        </p:spPr>
      </p:pic>
      <p:pic>
        <p:nvPicPr>
          <p:cNvPr id="12" name="NORDLANDSFORSKNING" hidden="1">
            <a:extLst>
              <a:ext uri="{FF2B5EF4-FFF2-40B4-BE49-F238E27FC236}">
                <a16:creationId xmlns:a16="http://schemas.microsoft.com/office/drawing/2014/main" id="{A68D946A-D0CB-9449-AB63-65233F8BB762}"/>
              </a:ext>
            </a:extLst>
          </p:cNvPr>
          <p:cNvPicPr>
            <a:picLocks noChangeAspect="1"/>
          </p:cNvPicPr>
          <p:nvPr userDrawn="1"/>
        </p:nvPicPr>
        <p:blipFill>
          <a:blip r:embed="rId31">
            <a:extLst>
              <a:ext uri="{96DAC541-7B7A-43D3-8B79-37D633B846F1}">
                <asvg:svgBlip xmlns:asvg="http://schemas.microsoft.com/office/drawing/2016/SVG/main" r:embed="rId32"/>
              </a:ext>
            </a:extLst>
          </a:blip>
          <a:stretch>
            <a:fillRect/>
          </a:stretch>
        </p:blipFill>
        <p:spPr>
          <a:xfrm>
            <a:off x="6352781" y="203987"/>
            <a:ext cx="2391054" cy="503118"/>
          </a:xfrm>
          <a:prstGeom prst="rect">
            <a:avLst/>
          </a:prstGeom>
        </p:spPr>
      </p:pic>
      <p:pic>
        <p:nvPicPr>
          <p:cNvPr id="14" name="HVL" hidden="1">
            <a:extLst>
              <a:ext uri="{FF2B5EF4-FFF2-40B4-BE49-F238E27FC236}">
                <a16:creationId xmlns:a16="http://schemas.microsoft.com/office/drawing/2014/main" id="{8D05FFA1-A762-5B4C-A952-A337FC21AF73}"/>
              </a:ext>
            </a:extLst>
          </p:cNvPr>
          <p:cNvPicPr>
            <a:picLocks noChangeAspect="1"/>
          </p:cNvPicPr>
          <p:nvPr userDrawn="1"/>
        </p:nvPicPr>
        <p:blipFill>
          <a:blip r:embed="rId33">
            <a:extLst>
              <a:ext uri="{96DAC541-7B7A-43D3-8B79-37D633B846F1}">
                <asvg:svgBlip xmlns:asvg="http://schemas.microsoft.com/office/drawing/2016/SVG/main" r:embed="rId34"/>
              </a:ext>
            </a:extLst>
          </a:blip>
          <a:stretch>
            <a:fillRect/>
          </a:stretch>
        </p:blipFill>
        <p:spPr>
          <a:xfrm>
            <a:off x="6614990" y="250552"/>
            <a:ext cx="2053210" cy="432029"/>
          </a:xfrm>
          <a:prstGeom prst="rect">
            <a:avLst/>
          </a:prstGeom>
        </p:spPr>
      </p:pic>
    </p:spTree>
    <p:extLst>
      <p:ext uri="{BB962C8B-B14F-4D97-AF65-F5344CB8AC3E}">
        <p14:creationId xmlns:p14="http://schemas.microsoft.com/office/powerpoint/2010/main" val="202911025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71"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Lst>
  <p:txStyles>
    <p:titleStyle>
      <a:lvl1pPr algn="l" rtl="0" eaLnBrk="1" fontAlgn="base" hangingPunct="1">
        <a:spcBef>
          <a:spcPct val="0"/>
        </a:spcBef>
        <a:spcAft>
          <a:spcPct val="0"/>
        </a:spcAft>
        <a:defRPr sz="2800" b="1" i="0" spc="-38" baseline="0">
          <a:solidFill>
            <a:srgbClr val="2D555C"/>
          </a:solidFill>
          <a:latin typeface="Merriweather Sans" pitchFamily="2" charset="77"/>
          <a:ea typeface="+mj-ea"/>
          <a:cs typeface="+mj-cs"/>
        </a:defRPr>
      </a:lvl1pPr>
      <a:lvl2pPr algn="l" rtl="0" eaLnBrk="1" fontAlgn="base" hangingPunct="1">
        <a:spcBef>
          <a:spcPct val="0"/>
        </a:spcBef>
        <a:spcAft>
          <a:spcPct val="0"/>
        </a:spcAft>
        <a:defRPr sz="2400" b="1">
          <a:solidFill>
            <a:srgbClr val="0075B0"/>
          </a:solidFill>
          <a:latin typeface="Arial Narrow" pitchFamily="34" charset="0"/>
        </a:defRPr>
      </a:lvl2pPr>
      <a:lvl3pPr algn="l" rtl="0" eaLnBrk="1" fontAlgn="base" hangingPunct="1">
        <a:spcBef>
          <a:spcPct val="0"/>
        </a:spcBef>
        <a:spcAft>
          <a:spcPct val="0"/>
        </a:spcAft>
        <a:defRPr sz="2400" b="1">
          <a:solidFill>
            <a:srgbClr val="0075B0"/>
          </a:solidFill>
          <a:latin typeface="Arial Narrow" pitchFamily="34" charset="0"/>
        </a:defRPr>
      </a:lvl3pPr>
      <a:lvl4pPr algn="l" rtl="0" eaLnBrk="1" fontAlgn="base" hangingPunct="1">
        <a:spcBef>
          <a:spcPct val="0"/>
        </a:spcBef>
        <a:spcAft>
          <a:spcPct val="0"/>
        </a:spcAft>
        <a:defRPr sz="2400" b="1">
          <a:solidFill>
            <a:srgbClr val="0075B0"/>
          </a:solidFill>
          <a:latin typeface="Arial Narrow" pitchFamily="34" charset="0"/>
        </a:defRPr>
      </a:lvl4pPr>
      <a:lvl5pPr algn="l" rtl="0" eaLnBrk="1" fontAlgn="base" hangingPunct="1">
        <a:spcBef>
          <a:spcPct val="0"/>
        </a:spcBef>
        <a:spcAft>
          <a:spcPct val="0"/>
        </a:spcAft>
        <a:defRPr sz="2400" b="1">
          <a:solidFill>
            <a:srgbClr val="0075B0"/>
          </a:solidFill>
          <a:latin typeface="Arial Narrow" pitchFamily="34" charset="0"/>
        </a:defRPr>
      </a:lvl5pPr>
      <a:lvl6pPr marL="342892" algn="l" rtl="0" eaLnBrk="1" fontAlgn="base" hangingPunct="1">
        <a:spcBef>
          <a:spcPct val="0"/>
        </a:spcBef>
        <a:spcAft>
          <a:spcPct val="0"/>
        </a:spcAft>
        <a:defRPr sz="2400" b="1">
          <a:solidFill>
            <a:srgbClr val="0075B0"/>
          </a:solidFill>
          <a:latin typeface="Arial Narrow" pitchFamily="34" charset="0"/>
        </a:defRPr>
      </a:lvl6pPr>
      <a:lvl7pPr marL="685783" algn="l" rtl="0" eaLnBrk="1" fontAlgn="base" hangingPunct="1">
        <a:spcBef>
          <a:spcPct val="0"/>
        </a:spcBef>
        <a:spcAft>
          <a:spcPct val="0"/>
        </a:spcAft>
        <a:defRPr sz="2400" b="1">
          <a:solidFill>
            <a:srgbClr val="0075B0"/>
          </a:solidFill>
          <a:latin typeface="Arial Narrow" pitchFamily="34" charset="0"/>
        </a:defRPr>
      </a:lvl7pPr>
      <a:lvl8pPr marL="1028675" algn="l" rtl="0" eaLnBrk="1" fontAlgn="base" hangingPunct="1">
        <a:spcBef>
          <a:spcPct val="0"/>
        </a:spcBef>
        <a:spcAft>
          <a:spcPct val="0"/>
        </a:spcAft>
        <a:defRPr sz="2400" b="1">
          <a:solidFill>
            <a:srgbClr val="0075B0"/>
          </a:solidFill>
          <a:latin typeface="Arial Narrow" pitchFamily="34" charset="0"/>
        </a:defRPr>
      </a:lvl8pPr>
      <a:lvl9pPr marL="1371566" algn="l" rtl="0" eaLnBrk="1" fontAlgn="base" hangingPunct="1">
        <a:spcBef>
          <a:spcPct val="0"/>
        </a:spcBef>
        <a:spcAft>
          <a:spcPct val="0"/>
        </a:spcAft>
        <a:defRPr sz="2400" b="1">
          <a:solidFill>
            <a:srgbClr val="0075B0"/>
          </a:solidFill>
          <a:latin typeface="Arial Narrow" pitchFamily="34" charset="0"/>
        </a:defRPr>
      </a:lvl9pPr>
    </p:titleStyle>
    <p:bodyStyle>
      <a:lvl1pPr marL="257168" indent="-134997" algn="l" rtl="0" eaLnBrk="1" fontAlgn="base" hangingPunct="1">
        <a:lnSpc>
          <a:spcPct val="130000"/>
        </a:lnSpc>
        <a:spcBef>
          <a:spcPts val="450"/>
        </a:spcBef>
        <a:spcAft>
          <a:spcPct val="0"/>
        </a:spcAft>
        <a:buClr>
          <a:srgbClr val="EE6C1E"/>
        </a:buClr>
        <a:buFont typeface="Wingdings 2" pitchFamily="18" charset="2"/>
        <a:buChar char=""/>
        <a:defRPr sz="1800" b="1" i="0">
          <a:solidFill>
            <a:schemeClr val="tx1"/>
          </a:solidFill>
          <a:latin typeface="Merriweather Sans" pitchFamily="2" charset="77"/>
          <a:ea typeface="+mn-ea"/>
          <a:cs typeface="+mn-cs"/>
        </a:defRPr>
      </a:lvl1pPr>
      <a:lvl2pPr marL="404990" indent="-134997" algn="l" rtl="0" eaLnBrk="1" fontAlgn="base" hangingPunct="1">
        <a:lnSpc>
          <a:spcPct val="130000"/>
        </a:lnSpc>
        <a:spcBef>
          <a:spcPts val="0"/>
        </a:spcBef>
        <a:spcAft>
          <a:spcPct val="0"/>
        </a:spcAft>
        <a:buClr>
          <a:srgbClr val="62A7B8"/>
        </a:buClr>
        <a:buSzPct val="120000"/>
        <a:buFont typeface="System Font Regular"/>
        <a:buChar char="▸"/>
        <a:defRPr sz="1400" b="0" i="0">
          <a:solidFill>
            <a:schemeClr val="tx1"/>
          </a:solidFill>
          <a:latin typeface="Merriweather" pitchFamily="2" charset="77"/>
        </a:defRPr>
      </a:lvl2pPr>
      <a:lvl3pPr marL="607485" indent="-134997" algn="l" rtl="0" eaLnBrk="1" fontAlgn="base" hangingPunct="1">
        <a:lnSpc>
          <a:spcPct val="130000"/>
        </a:lnSpc>
        <a:spcBef>
          <a:spcPts val="0"/>
        </a:spcBef>
        <a:spcAft>
          <a:spcPct val="0"/>
        </a:spcAft>
        <a:buClr>
          <a:srgbClr val="EE6C1E"/>
        </a:buClr>
        <a:buSzPct val="120000"/>
        <a:buFont typeface="System Font Regular"/>
        <a:buChar char="•"/>
        <a:defRPr sz="1400" b="0" i="0">
          <a:solidFill>
            <a:schemeClr val="tx1"/>
          </a:solidFill>
          <a:latin typeface="Merriweather" pitchFamily="2" charset="77"/>
        </a:defRPr>
      </a:lvl3pPr>
      <a:lvl4pPr marL="809980" indent="-134997" algn="l" rtl="0" eaLnBrk="1" fontAlgn="base" hangingPunct="1">
        <a:lnSpc>
          <a:spcPct val="130000"/>
        </a:lnSpc>
        <a:spcBef>
          <a:spcPts val="0"/>
        </a:spcBef>
        <a:spcAft>
          <a:spcPct val="0"/>
        </a:spcAft>
        <a:buClr>
          <a:srgbClr val="62A7B8"/>
        </a:buClr>
        <a:buSzPct val="120000"/>
        <a:buFont typeface="System Font Regular"/>
        <a:buChar char="▸"/>
        <a:defRPr sz="1400" b="0" i="0">
          <a:solidFill>
            <a:schemeClr val="tx1"/>
          </a:solidFill>
          <a:latin typeface="Merriweather" pitchFamily="2" charset="77"/>
        </a:defRPr>
      </a:lvl4pPr>
      <a:lvl5pPr marL="1012475" indent="-134997" algn="l" rtl="0" eaLnBrk="1" fontAlgn="base" hangingPunct="1">
        <a:lnSpc>
          <a:spcPct val="130000"/>
        </a:lnSpc>
        <a:spcBef>
          <a:spcPts val="0"/>
        </a:spcBef>
        <a:spcAft>
          <a:spcPct val="0"/>
        </a:spcAft>
        <a:buClr>
          <a:srgbClr val="EE6C1E"/>
        </a:buClr>
        <a:buSzPct val="120000"/>
        <a:buFont typeface="System Font Regular"/>
        <a:buChar char="•"/>
        <a:defRPr sz="1400" b="0" i="0">
          <a:solidFill>
            <a:schemeClr val="tx1"/>
          </a:solidFill>
          <a:latin typeface="Merriweather" pitchFamily="2" charset="77"/>
        </a:defRPr>
      </a:lvl5pPr>
      <a:lvl6pPr marL="1885903" indent="-171446" algn="l" rtl="0" eaLnBrk="1" fontAlgn="base" hangingPunct="1">
        <a:lnSpc>
          <a:spcPct val="125000"/>
        </a:lnSpc>
        <a:spcBef>
          <a:spcPct val="20000"/>
        </a:spcBef>
        <a:spcAft>
          <a:spcPct val="0"/>
        </a:spcAft>
        <a:buClr>
          <a:schemeClr val="bg2"/>
        </a:buClr>
        <a:buChar char="•"/>
        <a:defRPr sz="1050">
          <a:solidFill>
            <a:schemeClr val="tx1"/>
          </a:solidFill>
          <a:latin typeface="+mn-lt"/>
        </a:defRPr>
      </a:lvl6pPr>
      <a:lvl7pPr marL="2228795" indent="-171446" algn="l" rtl="0" eaLnBrk="1" fontAlgn="base" hangingPunct="1">
        <a:lnSpc>
          <a:spcPct val="125000"/>
        </a:lnSpc>
        <a:spcBef>
          <a:spcPct val="20000"/>
        </a:spcBef>
        <a:spcAft>
          <a:spcPct val="0"/>
        </a:spcAft>
        <a:buClr>
          <a:schemeClr val="bg2"/>
        </a:buClr>
        <a:buChar char="•"/>
        <a:defRPr sz="1050">
          <a:solidFill>
            <a:schemeClr val="tx1"/>
          </a:solidFill>
          <a:latin typeface="+mn-lt"/>
        </a:defRPr>
      </a:lvl7pPr>
      <a:lvl8pPr marL="2571686" indent="-171446" algn="l" rtl="0" eaLnBrk="1" fontAlgn="base" hangingPunct="1">
        <a:lnSpc>
          <a:spcPct val="125000"/>
        </a:lnSpc>
        <a:spcBef>
          <a:spcPct val="20000"/>
        </a:spcBef>
        <a:spcAft>
          <a:spcPct val="0"/>
        </a:spcAft>
        <a:buClr>
          <a:schemeClr val="bg2"/>
        </a:buClr>
        <a:buChar char="•"/>
        <a:defRPr sz="1050">
          <a:solidFill>
            <a:schemeClr val="tx1"/>
          </a:solidFill>
          <a:latin typeface="+mn-lt"/>
        </a:defRPr>
      </a:lvl8pPr>
      <a:lvl9pPr marL="2914577" indent="-171446" algn="l" rtl="0" eaLnBrk="1" fontAlgn="base" hangingPunct="1">
        <a:lnSpc>
          <a:spcPct val="125000"/>
        </a:lnSpc>
        <a:spcBef>
          <a:spcPct val="20000"/>
        </a:spcBef>
        <a:spcAft>
          <a:spcPct val="0"/>
        </a:spcAft>
        <a:buClr>
          <a:schemeClr val="bg2"/>
        </a:buClr>
        <a:buChar char="•"/>
        <a:defRPr sz="1050">
          <a:solidFill>
            <a:schemeClr val="tx1"/>
          </a:solidFill>
          <a:latin typeface="+mn-lt"/>
        </a:defRPr>
      </a:lvl9pPr>
    </p:bodyStyle>
    <p:otherStyle>
      <a:defPPr>
        <a:defRPr lang="nb-NO"/>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16.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2.sv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9.emf"/><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Undertittel 65">
            <a:extLst>
              <a:ext uri="{FF2B5EF4-FFF2-40B4-BE49-F238E27FC236}">
                <a16:creationId xmlns:a16="http://schemas.microsoft.com/office/drawing/2014/main" id="{90D2AFCE-082B-6D4F-8AE3-34CCBEAD65E7}"/>
              </a:ext>
            </a:extLst>
          </p:cNvPr>
          <p:cNvSpPr>
            <a:spLocks noGrp="1"/>
          </p:cNvSpPr>
          <p:nvPr>
            <p:ph type="subTitle" idx="1"/>
          </p:nvPr>
        </p:nvSpPr>
        <p:spPr>
          <a:xfrm>
            <a:off x="843171" y="4555039"/>
            <a:ext cx="7772400" cy="1752600"/>
          </a:xfrm>
        </p:spPr>
        <p:txBody>
          <a:bodyPr/>
          <a:lstStyle/>
          <a:p>
            <a:endParaRPr lang="nb-NO" dirty="0"/>
          </a:p>
          <a:p>
            <a:r>
              <a:rPr lang="nb-NO" dirty="0"/>
              <a:t>By Carlo Aall (Vestlandsforsking), Tarje Wanvik (Universitetet i Bergen), Brigt Dale (Nordlandsforsking)</a:t>
            </a:r>
          </a:p>
        </p:txBody>
      </p:sp>
      <p:sp>
        <p:nvSpPr>
          <p:cNvPr id="65" name="Tittel 64">
            <a:extLst>
              <a:ext uri="{FF2B5EF4-FFF2-40B4-BE49-F238E27FC236}">
                <a16:creationId xmlns:a16="http://schemas.microsoft.com/office/drawing/2014/main" id="{E58F39A3-B4F6-7242-A851-09DA46F14B5D}"/>
              </a:ext>
            </a:extLst>
          </p:cNvPr>
          <p:cNvSpPr>
            <a:spLocks noGrp="1"/>
          </p:cNvSpPr>
          <p:nvPr>
            <p:ph type="title"/>
          </p:nvPr>
        </p:nvSpPr>
        <p:spPr>
          <a:xfrm>
            <a:off x="793063" y="2876647"/>
            <a:ext cx="7777163" cy="1383521"/>
          </a:xfrm>
        </p:spPr>
        <p:txBody>
          <a:bodyPr/>
          <a:lstStyle/>
          <a:p>
            <a:r>
              <a:rPr lang="en-US" dirty="0"/>
              <a:t>Climate risks of the transition to a renewable energy society</a:t>
            </a:r>
            <a:br>
              <a:rPr lang="en-US" dirty="0"/>
            </a:br>
            <a:br>
              <a:rPr lang="en-US" dirty="0"/>
            </a:br>
            <a:r>
              <a:rPr lang="nb-NO" sz="1800" dirty="0"/>
              <a:t>Presentation </a:t>
            </a:r>
            <a:r>
              <a:rPr lang="nb-NO" sz="1800" dirty="0" err="1"/>
              <a:t>of</a:t>
            </a:r>
            <a:r>
              <a:rPr lang="nb-NO" sz="1800" dirty="0"/>
              <a:t> a </a:t>
            </a:r>
            <a:r>
              <a:rPr lang="nb-NO" sz="1800" dirty="0" err="1"/>
              <a:t>paper</a:t>
            </a:r>
            <a:r>
              <a:rPr lang="nb-NO" sz="1800" dirty="0"/>
              <a:t>  at </a:t>
            </a:r>
            <a:r>
              <a:rPr lang="nb-NO" sz="1800" dirty="0" err="1"/>
              <a:t>the</a:t>
            </a:r>
            <a:r>
              <a:rPr lang="nb-NO" sz="1800" dirty="0"/>
              <a:t> digital workshop </a:t>
            </a:r>
            <a:r>
              <a:rPr lang="nb-NO" sz="1800" dirty="0" err="1"/>
              <a:t>on</a:t>
            </a:r>
            <a:r>
              <a:rPr lang="nb-NO" sz="1800" dirty="0"/>
              <a:t> </a:t>
            </a:r>
            <a:r>
              <a:rPr lang="nb-NO" sz="1800" dirty="0" err="1"/>
              <a:t>sustainable</a:t>
            </a:r>
            <a:r>
              <a:rPr lang="nb-NO" sz="1800" dirty="0"/>
              <a:t> </a:t>
            </a:r>
            <a:r>
              <a:rPr lang="nb-NO" sz="1800" dirty="0" err="1"/>
              <a:t>climate</a:t>
            </a:r>
            <a:r>
              <a:rPr lang="nb-NO" sz="1800" dirty="0"/>
              <a:t> </a:t>
            </a:r>
            <a:r>
              <a:rPr lang="nb-NO" sz="1800" dirty="0" err="1"/>
              <a:t>adaptation</a:t>
            </a:r>
            <a:r>
              <a:rPr lang="nb-NO" sz="1800" dirty="0"/>
              <a:t> in </a:t>
            </a:r>
            <a:r>
              <a:rPr lang="nb-NO" sz="1800" dirty="0" err="1"/>
              <a:t>connection</a:t>
            </a:r>
            <a:r>
              <a:rPr lang="nb-NO" sz="1800" dirty="0"/>
              <a:t> </a:t>
            </a:r>
            <a:r>
              <a:rPr lang="nb-NO" sz="1800" dirty="0" err="1"/>
              <a:t>with</a:t>
            </a:r>
            <a:r>
              <a:rPr lang="nb-NO" sz="1800" dirty="0"/>
              <a:t> </a:t>
            </a:r>
            <a:r>
              <a:rPr lang="nb-NO" sz="1800" dirty="0" err="1"/>
              <a:t>the</a:t>
            </a:r>
            <a:r>
              <a:rPr lang="nb-NO" sz="1800" dirty="0"/>
              <a:t> first </a:t>
            </a:r>
            <a:r>
              <a:rPr lang="nb-NO" sz="1800" dirty="0" err="1"/>
              <a:t>meeting</a:t>
            </a:r>
            <a:r>
              <a:rPr lang="nb-NO" sz="1800" dirty="0"/>
              <a:t> </a:t>
            </a:r>
            <a:r>
              <a:rPr lang="nb-NO" sz="1800" dirty="0" err="1"/>
              <a:t>of</a:t>
            </a:r>
            <a:r>
              <a:rPr lang="nb-NO" sz="1800" dirty="0"/>
              <a:t> </a:t>
            </a:r>
            <a:r>
              <a:rPr lang="nb-NO" sz="1800" dirty="0" err="1"/>
              <a:t>the</a:t>
            </a:r>
            <a:r>
              <a:rPr lang="nb-NO" sz="1800" dirty="0"/>
              <a:t> Scientific </a:t>
            </a:r>
            <a:r>
              <a:rPr lang="nb-NO" sz="1800" dirty="0" err="1"/>
              <a:t>Advisory</a:t>
            </a:r>
            <a:r>
              <a:rPr lang="nb-NO" sz="1800" dirty="0"/>
              <a:t> Board </a:t>
            </a:r>
            <a:r>
              <a:rPr lang="nb-NO" sz="1800" dirty="0" err="1"/>
              <a:t>of</a:t>
            </a:r>
            <a:r>
              <a:rPr lang="nb-NO" sz="1800" dirty="0"/>
              <a:t> Noradapt, 5.10.2021 </a:t>
            </a:r>
            <a:endParaRPr lang="nb-NO" dirty="0"/>
          </a:p>
        </p:txBody>
      </p:sp>
      <p:grpSp>
        <p:nvGrpSpPr>
          <p:cNvPr id="129" name="Grafikk 28">
            <a:extLst>
              <a:ext uri="{FF2B5EF4-FFF2-40B4-BE49-F238E27FC236}">
                <a16:creationId xmlns:a16="http://schemas.microsoft.com/office/drawing/2014/main" id="{5D1AA84F-D197-BD40-B684-E87D44014BE5}"/>
              </a:ext>
            </a:extLst>
          </p:cNvPr>
          <p:cNvGrpSpPr>
            <a:grpSpLocks noChangeAspect="1"/>
          </p:cNvGrpSpPr>
          <p:nvPr/>
        </p:nvGrpSpPr>
        <p:grpSpPr>
          <a:xfrm>
            <a:off x="807834" y="1041851"/>
            <a:ext cx="3509594" cy="841855"/>
            <a:chOff x="4421558" y="1648947"/>
            <a:chExt cx="2400297" cy="575765"/>
          </a:xfrm>
        </p:grpSpPr>
        <p:grpSp>
          <p:nvGrpSpPr>
            <p:cNvPr id="130" name="Grafikk 28">
              <a:extLst>
                <a:ext uri="{FF2B5EF4-FFF2-40B4-BE49-F238E27FC236}">
                  <a16:creationId xmlns:a16="http://schemas.microsoft.com/office/drawing/2014/main" id="{F85E6580-E514-3A4F-BD30-D2382A1EEA2A}"/>
                </a:ext>
              </a:extLst>
            </p:cNvPr>
            <p:cNvGrpSpPr/>
            <p:nvPr/>
          </p:nvGrpSpPr>
          <p:grpSpPr>
            <a:xfrm>
              <a:off x="4421558" y="1648947"/>
              <a:ext cx="2400297" cy="575765"/>
              <a:chOff x="4421558" y="1648947"/>
              <a:chExt cx="2400297" cy="575765"/>
            </a:xfrm>
            <a:solidFill>
              <a:schemeClr val="accent1"/>
            </a:solidFill>
          </p:grpSpPr>
          <p:sp>
            <p:nvSpPr>
              <p:cNvPr id="131" name="Friform 130">
                <a:extLst>
                  <a:ext uri="{FF2B5EF4-FFF2-40B4-BE49-F238E27FC236}">
                    <a16:creationId xmlns:a16="http://schemas.microsoft.com/office/drawing/2014/main" id="{28E98484-BCE6-EF48-B6E5-61A0D4C47259}"/>
                  </a:ext>
                </a:extLst>
              </p:cNvPr>
              <p:cNvSpPr/>
              <p:nvPr/>
            </p:nvSpPr>
            <p:spPr>
              <a:xfrm>
                <a:off x="4560861" y="1649894"/>
                <a:ext cx="460343" cy="498182"/>
              </a:xfrm>
              <a:custGeom>
                <a:avLst/>
                <a:gdLst>
                  <a:gd name="connsiteX0" fmla="*/ 460344 w 460343"/>
                  <a:gd name="connsiteY0" fmla="*/ 245444 h 498182"/>
                  <a:gd name="connsiteX1" fmla="*/ 311051 w 460343"/>
                  <a:gd name="connsiteY1" fmla="*/ 0 h 498182"/>
                  <a:gd name="connsiteX2" fmla="*/ 0 w 460343"/>
                  <a:gd name="connsiteY2" fmla="*/ 498183 h 498182"/>
                  <a:gd name="connsiteX3" fmla="*/ 303344 w 460343"/>
                  <a:gd name="connsiteY3" fmla="*/ 498183 h 498182"/>
                  <a:gd name="connsiteX4" fmla="*/ 307150 w 460343"/>
                  <a:gd name="connsiteY4" fmla="*/ 492120 h 498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343" h="498182">
                    <a:moveTo>
                      <a:pt x="460344" y="245444"/>
                    </a:moveTo>
                    <a:lnTo>
                      <a:pt x="311051" y="0"/>
                    </a:lnTo>
                    <a:lnTo>
                      <a:pt x="0" y="498183"/>
                    </a:lnTo>
                    <a:lnTo>
                      <a:pt x="303344" y="498183"/>
                    </a:lnTo>
                    <a:lnTo>
                      <a:pt x="307150" y="492120"/>
                    </a:lnTo>
                    <a:close/>
                  </a:path>
                </a:pathLst>
              </a:custGeom>
              <a:solidFill>
                <a:srgbClr val="EC6A0B"/>
              </a:solidFill>
              <a:ln w="9496" cap="flat">
                <a:noFill/>
                <a:prstDash val="solid"/>
                <a:miter/>
              </a:ln>
            </p:spPr>
            <p:txBody>
              <a:bodyPr rtlCol="0" anchor="ctr"/>
              <a:lstStyle/>
              <a:p>
                <a:endParaRPr lang="nb-NO" sz="1600"/>
              </a:p>
            </p:txBody>
          </p:sp>
          <p:sp>
            <p:nvSpPr>
              <p:cNvPr id="132" name="Friform 131">
                <a:extLst>
                  <a:ext uri="{FF2B5EF4-FFF2-40B4-BE49-F238E27FC236}">
                    <a16:creationId xmlns:a16="http://schemas.microsoft.com/office/drawing/2014/main" id="{938A8D42-7624-0842-9B84-AD37C64CF350}"/>
                  </a:ext>
                </a:extLst>
              </p:cNvPr>
              <p:cNvSpPr/>
              <p:nvPr/>
            </p:nvSpPr>
            <p:spPr>
              <a:xfrm>
                <a:off x="4810539" y="1648947"/>
                <a:ext cx="24168" cy="24061"/>
              </a:xfrm>
              <a:custGeom>
                <a:avLst/>
                <a:gdLst>
                  <a:gd name="connsiteX0" fmla="*/ 24168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8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8" y="12031"/>
                    </a:moveTo>
                    <a:cubicBezTo>
                      <a:pt x="24168" y="5400"/>
                      <a:pt x="18745" y="0"/>
                      <a:pt x="12084" y="0"/>
                    </a:cubicBezTo>
                    <a:cubicBezTo>
                      <a:pt x="5424" y="0"/>
                      <a:pt x="0" y="5400"/>
                      <a:pt x="0" y="12031"/>
                    </a:cubicBezTo>
                    <a:cubicBezTo>
                      <a:pt x="0" y="18662"/>
                      <a:pt x="5424" y="24061"/>
                      <a:pt x="12084" y="24061"/>
                    </a:cubicBezTo>
                    <a:cubicBezTo>
                      <a:pt x="18745" y="24061"/>
                      <a:pt x="24168" y="18662"/>
                      <a:pt x="24168" y="12031"/>
                    </a:cubicBezTo>
                  </a:path>
                </a:pathLst>
              </a:custGeom>
              <a:solidFill>
                <a:srgbClr val="62A8BE"/>
              </a:solidFill>
              <a:ln w="9496" cap="flat">
                <a:noFill/>
                <a:prstDash val="solid"/>
                <a:miter/>
              </a:ln>
            </p:spPr>
            <p:txBody>
              <a:bodyPr rtlCol="0" anchor="ctr"/>
              <a:lstStyle/>
              <a:p>
                <a:endParaRPr lang="nb-NO" sz="1600"/>
              </a:p>
            </p:txBody>
          </p:sp>
          <p:sp>
            <p:nvSpPr>
              <p:cNvPr id="133" name="Friform 132">
                <a:extLst>
                  <a:ext uri="{FF2B5EF4-FFF2-40B4-BE49-F238E27FC236}">
                    <a16:creationId xmlns:a16="http://schemas.microsoft.com/office/drawing/2014/main" id="{0AC8E21D-992E-6545-BFCC-22749A57983C}"/>
                  </a:ext>
                </a:extLst>
              </p:cNvPr>
              <p:cNvSpPr/>
              <p:nvPr/>
            </p:nvSpPr>
            <p:spPr>
              <a:xfrm>
                <a:off x="4764866" y="1648947"/>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4" name="Friform 133">
                <a:extLst>
                  <a:ext uri="{FF2B5EF4-FFF2-40B4-BE49-F238E27FC236}">
                    <a16:creationId xmlns:a16="http://schemas.microsoft.com/office/drawing/2014/main" id="{C104EA1A-8FDF-8943-9BC5-10E3E6586092}"/>
                  </a:ext>
                </a:extLst>
              </p:cNvPr>
              <p:cNvSpPr/>
              <p:nvPr/>
            </p:nvSpPr>
            <p:spPr>
              <a:xfrm>
                <a:off x="4719098" y="1648947"/>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5" name="Friform 134">
                <a:extLst>
                  <a:ext uri="{FF2B5EF4-FFF2-40B4-BE49-F238E27FC236}">
                    <a16:creationId xmlns:a16="http://schemas.microsoft.com/office/drawing/2014/main" id="{58C5B978-33C9-FD43-ADB3-77EDE2401BDA}"/>
                  </a:ext>
                </a:extLst>
              </p:cNvPr>
              <p:cNvSpPr/>
              <p:nvPr/>
            </p:nvSpPr>
            <p:spPr>
              <a:xfrm>
                <a:off x="4791984" y="167888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6" name="Friform 135">
                <a:extLst>
                  <a:ext uri="{FF2B5EF4-FFF2-40B4-BE49-F238E27FC236}">
                    <a16:creationId xmlns:a16="http://schemas.microsoft.com/office/drawing/2014/main" id="{2143E83A-5FD4-444E-BD02-961758A7CEAD}"/>
                  </a:ext>
                </a:extLst>
              </p:cNvPr>
              <p:cNvSpPr/>
              <p:nvPr/>
            </p:nvSpPr>
            <p:spPr>
              <a:xfrm>
                <a:off x="4746216" y="167888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7" name="Friform 136">
                <a:extLst>
                  <a:ext uri="{FF2B5EF4-FFF2-40B4-BE49-F238E27FC236}">
                    <a16:creationId xmlns:a16="http://schemas.microsoft.com/office/drawing/2014/main" id="{6B576AC1-D659-294B-B043-32AF5E60ABDF}"/>
                  </a:ext>
                </a:extLst>
              </p:cNvPr>
              <p:cNvSpPr/>
              <p:nvPr/>
            </p:nvSpPr>
            <p:spPr>
              <a:xfrm>
                <a:off x="4700543" y="167888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8" name="Friform 137">
                <a:extLst>
                  <a:ext uri="{FF2B5EF4-FFF2-40B4-BE49-F238E27FC236}">
                    <a16:creationId xmlns:a16="http://schemas.microsoft.com/office/drawing/2014/main" id="{CBC8939C-149B-3D4B-B243-FA4A2BB6377B}"/>
                  </a:ext>
                </a:extLst>
              </p:cNvPr>
              <p:cNvSpPr/>
              <p:nvPr/>
            </p:nvSpPr>
            <p:spPr>
              <a:xfrm>
                <a:off x="4773334" y="170872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39" name="Friform 138">
                <a:extLst>
                  <a:ext uri="{FF2B5EF4-FFF2-40B4-BE49-F238E27FC236}">
                    <a16:creationId xmlns:a16="http://schemas.microsoft.com/office/drawing/2014/main" id="{D6D16B4C-7940-1240-9B76-29840B383168}"/>
                  </a:ext>
                </a:extLst>
              </p:cNvPr>
              <p:cNvSpPr/>
              <p:nvPr/>
            </p:nvSpPr>
            <p:spPr>
              <a:xfrm>
                <a:off x="4727661" y="170872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0" name="Friform 139">
                <a:extLst>
                  <a:ext uri="{FF2B5EF4-FFF2-40B4-BE49-F238E27FC236}">
                    <a16:creationId xmlns:a16="http://schemas.microsoft.com/office/drawing/2014/main" id="{19910320-636A-9D45-872F-AE6151C187A5}"/>
                  </a:ext>
                </a:extLst>
              </p:cNvPr>
              <p:cNvSpPr/>
              <p:nvPr/>
            </p:nvSpPr>
            <p:spPr>
              <a:xfrm>
                <a:off x="4681893" y="170872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1" name="Friform 140">
                <a:extLst>
                  <a:ext uri="{FF2B5EF4-FFF2-40B4-BE49-F238E27FC236}">
                    <a16:creationId xmlns:a16="http://schemas.microsoft.com/office/drawing/2014/main" id="{D98ABDDC-0731-9349-A2D0-E1F6A8B77813}"/>
                  </a:ext>
                </a:extLst>
              </p:cNvPr>
              <p:cNvSpPr/>
              <p:nvPr/>
            </p:nvSpPr>
            <p:spPr>
              <a:xfrm>
                <a:off x="4754780" y="1738655"/>
                <a:ext cx="24168" cy="24061"/>
              </a:xfrm>
              <a:custGeom>
                <a:avLst/>
                <a:gdLst>
                  <a:gd name="connsiteX0" fmla="*/ 24168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8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8" y="12031"/>
                    </a:moveTo>
                    <a:cubicBezTo>
                      <a:pt x="24168" y="5400"/>
                      <a:pt x="18745" y="0"/>
                      <a:pt x="12084" y="0"/>
                    </a:cubicBezTo>
                    <a:cubicBezTo>
                      <a:pt x="5424" y="0"/>
                      <a:pt x="0" y="5400"/>
                      <a:pt x="0" y="12031"/>
                    </a:cubicBezTo>
                    <a:cubicBezTo>
                      <a:pt x="0" y="18662"/>
                      <a:pt x="5424" y="24061"/>
                      <a:pt x="12084" y="24061"/>
                    </a:cubicBezTo>
                    <a:cubicBezTo>
                      <a:pt x="18745" y="24061"/>
                      <a:pt x="24168" y="18662"/>
                      <a:pt x="24168" y="12031"/>
                    </a:cubicBezTo>
                  </a:path>
                </a:pathLst>
              </a:custGeom>
              <a:solidFill>
                <a:srgbClr val="62A8BE"/>
              </a:solidFill>
              <a:ln w="9496" cap="flat">
                <a:noFill/>
                <a:prstDash val="solid"/>
                <a:miter/>
              </a:ln>
            </p:spPr>
            <p:txBody>
              <a:bodyPr rtlCol="0" anchor="ctr"/>
              <a:lstStyle/>
              <a:p>
                <a:endParaRPr lang="nb-NO" sz="1600"/>
              </a:p>
            </p:txBody>
          </p:sp>
          <p:sp>
            <p:nvSpPr>
              <p:cNvPr id="142" name="Friform 141">
                <a:extLst>
                  <a:ext uri="{FF2B5EF4-FFF2-40B4-BE49-F238E27FC236}">
                    <a16:creationId xmlns:a16="http://schemas.microsoft.com/office/drawing/2014/main" id="{0F87B58B-F2E6-974F-85CD-7B06E743CA22}"/>
                  </a:ext>
                </a:extLst>
              </p:cNvPr>
              <p:cNvSpPr/>
              <p:nvPr/>
            </p:nvSpPr>
            <p:spPr>
              <a:xfrm>
                <a:off x="4709012" y="1738655"/>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3" name="Friform 142">
                <a:extLst>
                  <a:ext uri="{FF2B5EF4-FFF2-40B4-BE49-F238E27FC236}">
                    <a16:creationId xmlns:a16="http://schemas.microsoft.com/office/drawing/2014/main" id="{E68EB4D2-D8CA-984D-A4D6-7AA631B8E963}"/>
                  </a:ext>
                </a:extLst>
              </p:cNvPr>
              <p:cNvSpPr/>
              <p:nvPr/>
            </p:nvSpPr>
            <p:spPr>
              <a:xfrm>
                <a:off x="4663339" y="1738655"/>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4" name="Friform 143">
                <a:extLst>
                  <a:ext uri="{FF2B5EF4-FFF2-40B4-BE49-F238E27FC236}">
                    <a16:creationId xmlns:a16="http://schemas.microsoft.com/office/drawing/2014/main" id="{6CB1B6CA-437E-D947-A8E4-8EDD90CEF37A}"/>
                  </a:ext>
                </a:extLst>
              </p:cNvPr>
              <p:cNvSpPr/>
              <p:nvPr/>
            </p:nvSpPr>
            <p:spPr>
              <a:xfrm>
                <a:off x="4736225" y="176859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5" name="Friform 144">
                <a:extLst>
                  <a:ext uri="{FF2B5EF4-FFF2-40B4-BE49-F238E27FC236}">
                    <a16:creationId xmlns:a16="http://schemas.microsoft.com/office/drawing/2014/main" id="{84D96434-A34A-024C-B077-28CF955A5A24}"/>
                  </a:ext>
                </a:extLst>
              </p:cNvPr>
              <p:cNvSpPr/>
              <p:nvPr/>
            </p:nvSpPr>
            <p:spPr>
              <a:xfrm>
                <a:off x="4690457" y="176859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6" name="Friform 145">
                <a:extLst>
                  <a:ext uri="{FF2B5EF4-FFF2-40B4-BE49-F238E27FC236}">
                    <a16:creationId xmlns:a16="http://schemas.microsoft.com/office/drawing/2014/main" id="{90B766E1-CA0A-A74C-AB4A-2F1313170A73}"/>
                  </a:ext>
                </a:extLst>
              </p:cNvPr>
              <p:cNvSpPr/>
              <p:nvPr/>
            </p:nvSpPr>
            <p:spPr>
              <a:xfrm>
                <a:off x="4644689" y="176859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7" name="Friform 146">
                <a:extLst>
                  <a:ext uri="{FF2B5EF4-FFF2-40B4-BE49-F238E27FC236}">
                    <a16:creationId xmlns:a16="http://schemas.microsoft.com/office/drawing/2014/main" id="{0D330079-772D-F645-9835-1E4B462F48A3}"/>
                  </a:ext>
                </a:extLst>
              </p:cNvPr>
              <p:cNvSpPr/>
              <p:nvPr/>
            </p:nvSpPr>
            <p:spPr>
              <a:xfrm>
                <a:off x="4717575" y="179843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8" name="Friform 147">
                <a:extLst>
                  <a:ext uri="{FF2B5EF4-FFF2-40B4-BE49-F238E27FC236}">
                    <a16:creationId xmlns:a16="http://schemas.microsoft.com/office/drawing/2014/main" id="{2488683C-9A84-F946-8D69-7ADEA313D42C}"/>
                  </a:ext>
                </a:extLst>
              </p:cNvPr>
              <p:cNvSpPr/>
              <p:nvPr/>
            </p:nvSpPr>
            <p:spPr>
              <a:xfrm>
                <a:off x="4671903" y="179843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49" name="Friform 148">
                <a:extLst>
                  <a:ext uri="{FF2B5EF4-FFF2-40B4-BE49-F238E27FC236}">
                    <a16:creationId xmlns:a16="http://schemas.microsoft.com/office/drawing/2014/main" id="{62254B54-1DFA-0348-B6DE-326F53F876BA}"/>
                  </a:ext>
                </a:extLst>
              </p:cNvPr>
              <p:cNvSpPr/>
              <p:nvPr/>
            </p:nvSpPr>
            <p:spPr>
              <a:xfrm>
                <a:off x="4626135" y="1798430"/>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0" name="Friform 149">
                <a:extLst>
                  <a:ext uri="{FF2B5EF4-FFF2-40B4-BE49-F238E27FC236}">
                    <a16:creationId xmlns:a16="http://schemas.microsoft.com/office/drawing/2014/main" id="{DED34C33-0590-4A46-ABEE-912CF7152184}"/>
                  </a:ext>
                </a:extLst>
              </p:cNvPr>
              <p:cNvSpPr/>
              <p:nvPr/>
            </p:nvSpPr>
            <p:spPr>
              <a:xfrm>
                <a:off x="4699021" y="1828364"/>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1" name="Friform 150">
                <a:extLst>
                  <a:ext uri="{FF2B5EF4-FFF2-40B4-BE49-F238E27FC236}">
                    <a16:creationId xmlns:a16="http://schemas.microsoft.com/office/drawing/2014/main" id="{FCE22C0F-8918-1349-885A-901A933E4EA2}"/>
                  </a:ext>
                </a:extLst>
              </p:cNvPr>
              <p:cNvSpPr/>
              <p:nvPr/>
            </p:nvSpPr>
            <p:spPr>
              <a:xfrm>
                <a:off x="4653253" y="1828364"/>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2" name="Friform 151">
                <a:extLst>
                  <a:ext uri="{FF2B5EF4-FFF2-40B4-BE49-F238E27FC236}">
                    <a16:creationId xmlns:a16="http://schemas.microsoft.com/office/drawing/2014/main" id="{E9CF8941-C3AF-4B4D-94BE-26B653E09C49}"/>
                  </a:ext>
                </a:extLst>
              </p:cNvPr>
              <p:cNvSpPr/>
              <p:nvPr/>
            </p:nvSpPr>
            <p:spPr>
              <a:xfrm>
                <a:off x="4607485" y="1828364"/>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840"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3" name="Friform 152">
                <a:extLst>
                  <a:ext uri="{FF2B5EF4-FFF2-40B4-BE49-F238E27FC236}">
                    <a16:creationId xmlns:a16="http://schemas.microsoft.com/office/drawing/2014/main" id="{31D91ED3-2831-0748-B9B4-283F89B0CDC6}"/>
                  </a:ext>
                </a:extLst>
              </p:cNvPr>
              <p:cNvSpPr/>
              <p:nvPr/>
            </p:nvSpPr>
            <p:spPr>
              <a:xfrm>
                <a:off x="4680371" y="1858204"/>
                <a:ext cx="24168" cy="24062"/>
              </a:xfrm>
              <a:custGeom>
                <a:avLst/>
                <a:gdLst>
                  <a:gd name="connsiteX0" fmla="*/ 24169 w 24168"/>
                  <a:gd name="connsiteY0" fmla="*/ 12031 h 24062"/>
                  <a:gd name="connsiteX1" fmla="*/ 12084 w 24168"/>
                  <a:gd name="connsiteY1" fmla="*/ 0 h 24062"/>
                  <a:gd name="connsiteX2" fmla="*/ 0 w 24168"/>
                  <a:gd name="connsiteY2" fmla="*/ 12031 h 24062"/>
                  <a:gd name="connsiteX3" fmla="*/ 12084 w 24168"/>
                  <a:gd name="connsiteY3" fmla="*/ 24061 h 24062"/>
                  <a:gd name="connsiteX4" fmla="*/ 24169 w 24168"/>
                  <a:gd name="connsiteY4" fmla="*/ 12031 h 2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2">
                    <a:moveTo>
                      <a:pt x="24169" y="12031"/>
                    </a:moveTo>
                    <a:cubicBezTo>
                      <a:pt x="24169" y="5400"/>
                      <a:pt x="18745" y="0"/>
                      <a:pt x="12084" y="0"/>
                    </a:cubicBezTo>
                    <a:cubicBezTo>
                      <a:pt x="5424" y="0"/>
                      <a:pt x="0" y="5400"/>
                      <a:pt x="0" y="12031"/>
                    </a:cubicBezTo>
                    <a:cubicBezTo>
                      <a:pt x="0" y="18662"/>
                      <a:pt x="5424" y="24061"/>
                      <a:pt x="12084" y="24061"/>
                    </a:cubicBezTo>
                    <a:cubicBezTo>
                      <a:pt x="18745" y="24156"/>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54" name="Friform 153">
                <a:extLst>
                  <a:ext uri="{FF2B5EF4-FFF2-40B4-BE49-F238E27FC236}">
                    <a16:creationId xmlns:a16="http://schemas.microsoft.com/office/drawing/2014/main" id="{5F58BC43-BDE3-4940-9651-47618D1D98F5}"/>
                  </a:ext>
                </a:extLst>
              </p:cNvPr>
              <p:cNvSpPr/>
              <p:nvPr/>
            </p:nvSpPr>
            <p:spPr>
              <a:xfrm>
                <a:off x="4634698" y="1858204"/>
                <a:ext cx="24168" cy="24062"/>
              </a:xfrm>
              <a:custGeom>
                <a:avLst/>
                <a:gdLst>
                  <a:gd name="connsiteX0" fmla="*/ 24169 w 24168"/>
                  <a:gd name="connsiteY0" fmla="*/ 12031 h 24062"/>
                  <a:gd name="connsiteX1" fmla="*/ 12084 w 24168"/>
                  <a:gd name="connsiteY1" fmla="*/ 0 h 24062"/>
                  <a:gd name="connsiteX2" fmla="*/ 0 w 24168"/>
                  <a:gd name="connsiteY2" fmla="*/ 12031 h 24062"/>
                  <a:gd name="connsiteX3" fmla="*/ 12084 w 24168"/>
                  <a:gd name="connsiteY3" fmla="*/ 24061 h 24062"/>
                  <a:gd name="connsiteX4" fmla="*/ 24169 w 24168"/>
                  <a:gd name="connsiteY4" fmla="*/ 12031 h 2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2">
                    <a:moveTo>
                      <a:pt x="24169" y="12031"/>
                    </a:moveTo>
                    <a:cubicBezTo>
                      <a:pt x="24169" y="5400"/>
                      <a:pt x="18745" y="0"/>
                      <a:pt x="12084" y="0"/>
                    </a:cubicBezTo>
                    <a:cubicBezTo>
                      <a:pt x="5424" y="0"/>
                      <a:pt x="0" y="5400"/>
                      <a:pt x="0" y="12031"/>
                    </a:cubicBezTo>
                    <a:cubicBezTo>
                      <a:pt x="0" y="18662"/>
                      <a:pt x="5424" y="24061"/>
                      <a:pt x="12084" y="24061"/>
                    </a:cubicBezTo>
                    <a:cubicBezTo>
                      <a:pt x="18745" y="24156"/>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55" name="Friform 154">
                <a:extLst>
                  <a:ext uri="{FF2B5EF4-FFF2-40B4-BE49-F238E27FC236}">
                    <a16:creationId xmlns:a16="http://schemas.microsoft.com/office/drawing/2014/main" id="{3EF02718-5EDF-8340-B835-D15ADA8063AE}"/>
                  </a:ext>
                </a:extLst>
              </p:cNvPr>
              <p:cNvSpPr/>
              <p:nvPr/>
            </p:nvSpPr>
            <p:spPr>
              <a:xfrm>
                <a:off x="4588930" y="1858204"/>
                <a:ext cx="24168" cy="24062"/>
              </a:xfrm>
              <a:custGeom>
                <a:avLst/>
                <a:gdLst>
                  <a:gd name="connsiteX0" fmla="*/ 24169 w 24168"/>
                  <a:gd name="connsiteY0" fmla="*/ 12031 h 24062"/>
                  <a:gd name="connsiteX1" fmla="*/ 12084 w 24168"/>
                  <a:gd name="connsiteY1" fmla="*/ 0 h 24062"/>
                  <a:gd name="connsiteX2" fmla="*/ 0 w 24168"/>
                  <a:gd name="connsiteY2" fmla="*/ 12031 h 24062"/>
                  <a:gd name="connsiteX3" fmla="*/ 12084 w 24168"/>
                  <a:gd name="connsiteY3" fmla="*/ 24061 h 24062"/>
                  <a:gd name="connsiteX4" fmla="*/ 24169 w 24168"/>
                  <a:gd name="connsiteY4" fmla="*/ 12031 h 2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2">
                    <a:moveTo>
                      <a:pt x="24169" y="12031"/>
                    </a:moveTo>
                    <a:cubicBezTo>
                      <a:pt x="24169" y="5400"/>
                      <a:pt x="18745" y="0"/>
                      <a:pt x="12084" y="0"/>
                    </a:cubicBezTo>
                    <a:cubicBezTo>
                      <a:pt x="5424" y="0"/>
                      <a:pt x="0" y="5400"/>
                      <a:pt x="0" y="12031"/>
                    </a:cubicBezTo>
                    <a:cubicBezTo>
                      <a:pt x="0" y="18662"/>
                      <a:pt x="5424" y="24061"/>
                      <a:pt x="12084" y="24061"/>
                    </a:cubicBezTo>
                    <a:cubicBezTo>
                      <a:pt x="18745" y="24156"/>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56" name="Friform 155">
                <a:extLst>
                  <a:ext uri="{FF2B5EF4-FFF2-40B4-BE49-F238E27FC236}">
                    <a16:creationId xmlns:a16="http://schemas.microsoft.com/office/drawing/2014/main" id="{4E01B996-DFDA-064F-8C07-7C810B2EF584}"/>
                  </a:ext>
                </a:extLst>
              </p:cNvPr>
              <p:cNvSpPr/>
              <p:nvPr/>
            </p:nvSpPr>
            <p:spPr>
              <a:xfrm>
                <a:off x="4661816" y="1888139"/>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7" name="Friform 156">
                <a:extLst>
                  <a:ext uri="{FF2B5EF4-FFF2-40B4-BE49-F238E27FC236}">
                    <a16:creationId xmlns:a16="http://schemas.microsoft.com/office/drawing/2014/main" id="{2F4F3664-997A-B042-9334-AD78B4E91917}"/>
                  </a:ext>
                </a:extLst>
              </p:cNvPr>
              <p:cNvSpPr/>
              <p:nvPr/>
            </p:nvSpPr>
            <p:spPr>
              <a:xfrm>
                <a:off x="4616049" y="1888139"/>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8" name="Friform 157">
                <a:extLst>
                  <a:ext uri="{FF2B5EF4-FFF2-40B4-BE49-F238E27FC236}">
                    <a16:creationId xmlns:a16="http://schemas.microsoft.com/office/drawing/2014/main" id="{ACDED8DD-5230-7F45-9AC6-BDD3F13667B6}"/>
                  </a:ext>
                </a:extLst>
              </p:cNvPr>
              <p:cNvSpPr/>
              <p:nvPr/>
            </p:nvSpPr>
            <p:spPr>
              <a:xfrm>
                <a:off x="4570376" y="1888139"/>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59" name="Friform 158">
                <a:extLst>
                  <a:ext uri="{FF2B5EF4-FFF2-40B4-BE49-F238E27FC236}">
                    <a16:creationId xmlns:a16="http://schemas.microsoft.com/office/drawing/2014/main" id="{A458B5CE-7A4D-8544-882A-15115755AD4A}"/>
                  </a:ext>
                </a:extLst>
              </p:cNvPr>
              <p:cNvSpPr/>
              <p:nvPr/>
            </p:nvSpPr>
            <p:spPr>
              <a:xfrm>
                <a:off x="4643262" y="191807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0" name="Friform 159">
                <a:extLst>
                  <a:ext uri="{FF2B5EF4-FFF2-40B4-BE49-F238E27FC236}">
                    <a16:creationId xmlns:a16="http://schemas.microsoft.com/office/drawing/2014/main" id="{7A537728-5987-9E42-9C2E-A5A6C24CD37C}"/>
                  </a:ext>
                </a:extLst>
              </p:cNvPr>
              <p:cNvSpPr/>
              <p:nvPr/>
            </p:nvSpPr>
            <p:spPr>
              <a:xfrm>
                <a:off x="4597494" y="191807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1" name="Friform 160">
                <a:extLst>
                  <a:ext uri="{FF2B5EF4-FFF2-40B4-BE49-F238E27FC236}">
                    <a16:creationId xmlns:a16="http://schemas.microsoft.com/office/drawing/2014/main" id="{5C1A6885-E31C-1346-85CE-8150082739D0}"/>
                  </a:ext>
                </a:extLst>
              </p:cNvPr>
              <p:cNvSpPr/>
              <p:nvPr/>
            </p:nvSpPr>
            <p:spPr>
              <a:xfrm>
                <a:off x="4551726" y="191807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2" name="Friform 161">
                <a:extLst>
                  <a:ext uri="{FF2B5EF4-FFF2-40B4-BE49-F238E27FC236}">
                    <a16:creationId xmlns:a16="http://schemas.microsoft.com/office/drawing/2014/main" id="{7C1191B5-45A5-8840-A9BC-912A485B1F25}"/>
                  </a:ext>
                </a:extLst>
              </p:cNvPr>
              <p:cNvSpPr/>
              <p:nvPr/>
            </p:nvSpPr>
            <p:spPr>
              <a:xfrm>
                <a:off x="4624612" y="194791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63" name="Friform 162">
                <a:extLst>
                  <a:ext uri="{FF2B5EF4-FFF2-40B4-BE49-F238E27FC236}">
                    <a16:creationId xmlns:a16="http://schemas.microsoft.com/office/drawing/2014/main" id="{06946B1A-E170-CF40-B700-840B82A59A52}"/>
                  </a:ext>
                </a:extLst>
              </p:cNvPr>
              <p:cNvSpPr/>
              <p:nvPr/>
            </p:nvSpPr>
            <p:spPr>
              <a:xfrm>
                <a:off x="4578939" y="194791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64" name="Friform 163">
                <a:extLst>
                  <a:ext uri="{FF2B5EF4-FFF2-40B4-BE49-F238E27FC236}">
                    <a16:creationId xmlns:a16="http://schemas.microsoft.com/office/drawing/2014/main" id="{2DF2E6E1-459F-F44D-9FBB-2E7D61894E86}"/>
                  </a:ext>
                </a:extLst>
              </p:cNvPr>
              <p:cNvSpPr/>
              <p:nvPr/>
            </p:nvSpPr>
            <p:spPr>
              <a:xfrm>
                <a:off x="4533171" y="1947913"/>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65" name="Friform 164">
                <a:extLst>
                  <a:ext uri="{FF2B5EF4-FFF2-40B4-BE49-F238E27FC236}">
                    <a16:creationId xmlns:a16="http://schemas.microsoft.com/office/drawing/2014/main" id="{E7AB2DCA-FCAD-114A-82F8-4D80C8163C54}"/>
                  </a:ext>
                </a:extLst>
              </p:cNvPr>
              <p:cNvSpPr/>
              <p:nvPr/>
            </p:nvSpPr>
            <p:spPr>
              <a:xfrm>
                <a:off x="4606058" y="1977848"/>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6" name="Friform 165">
                <a:extLst>
                  <a:ext uri="{FF2B5EF4-FFF2-40B4-BE49-F238E27FC236}">
                    <a16:creationId xmlns:a16="http://schemas.microsoft.com/office/drawing/2014/main" id="{838EC788-4078-D84D-BBC9-6EBD251647B6}"/>
                  </a:ext>
                </a:extLst>
              </p:cNvPr>
              <p:cNvSpPr/>
              <p:nvPr/>
            </p:nvSpPr>
            <p:spPr>
              <a:xfrm>
                <a:off x="4560290" y="1977848"/>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7" name="Friform 166">
                <a:extLst>
                  <a:ext uri="{FF2B5EF4-FFF2-40B4-BE49-F238E27FC236}">
                    <a16:creationId xmlns:a16="http://schemas.microsoft.com/office/drawing/2014/main" id="{542F37BF-DDF0-7543-A516-67D38659BEE6}"/>
                  </a:ext>
                </a:extLst>
              </p:cNvPr>
              <p:cNvSpPr/>
              <p:nvPr/>
            </p:nvSpPr>
            <p:spPr>
              <a:xfrm>
                <a:off x="4514522" y="1977848"/>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840"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8" name="Friform 167">
                <a:extLst>
                  <a:ext uri="{FF2B5EF4-FFF2-40B4-BE49-F238E27FC236}">
                    <a16:creationId xmlns:a16="http://schemas.microsoft.com/office/drawing/2014/main" id="{FEE85757-EB6F-BB4F-9688-8A59A5BA0FE5}"/>
                  </a:ext>
                </a:extLst>
              </p:cNvPr>
              <p:cNvSpPr/>
              <p:nvPr/>
            </p:nvSpPr>
            <p:spPr>
              <a:xfrm>
                <a:off x="4587408" y="200778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69" name="Friform 168">
                <a:extLst>
                  <a:ext uri="{FF2B5EF4-FFF2-40B4-BE49-F238E27FC236}">
                    <a16:creationId xmlns:a16="http://schemas.microsoft.com/office/drawing/2014/main" id="{D8F34F8C-C09E-FA43-96A8-938EF517542C}"/>
                  </a:ext>
                </a:extLst>
              </p:cNvPr>
              <p:cNvSpPr/>
              <p:nvPr/>
            </p:nvSpPr>
            <p:spPr>
              <a:xfrm>
                <a:off x="4541735" y="200778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0" name="Friform 169">
                <a:extLst>
                  <a:ext uri="{FF2B5EF4-FFF2-40B4-BE49-F238E27FC236}">
                    <a16:creationId xmlns:a16="http://schemas.microsoft.com/office/drawing/2014/main" id="{2FBC66CA-87C2-6E4B-BD5B-895F7D4FCC83}"/>
                  </a:ext>
                </a:extLst>
              </p:cNvPr>
              <p:cNvSpPr/>
              <p:nvPr/>
            </p:nvSpPr>
            <p:spPr>
              <a:xfrm>
                <a:off x="4495967" y="200778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1" name="Friform 170">
                <a:extLst>
                  <a:ext uri="{FF2B5EF4-FFF2-40B4-BE49-F238E27FC236}">
                    <a16:creationId xmlns:a16="http://schemas.microsoft.com/office/drawing/2014/main" id="{8794326D-B60D-8545-B17B-92DEE35E7BC4}"/>
                  </a:ext>
                </a:extLst>
              </p:cNvPr>
              <p:cNvSpPr/>
              <p:nvPr/>
            </p:nvSpPr>
            <p:spPr>
              <a:xfrm>
                <a:off x="4568853" y="203762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72" name="Friform 171">
                <a:extLst>
                  <a:ext uri="{FF2B5EF4-FFF2-40B4-BE49-F238E27FC236}">
                    <a16:creationId xmlns:a16="http://schemas.microsoft.com/office/drawing/2014/main" id="{2D5426A1-1CD6-8745-8256-1598F4E9A01D}"/>
                  </a:ext>
                </a:extLst>
              </p:cNvPr>
              <p:cNvSpPr/>
              <p:nvPr/>
            </p:nvSpPr>
            <p:spPr>
              <a:xfrm>
                <a:off x="4523085" y="203762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73" name="Friform 172">
                <a:extLst>
                  <a:ext uri="{FF2B5EF4-FFF2-40B4-BE49-F238E27FC236}">
                    <a16:creationId xmlns:a16="http://schemas.microsoft.com/office/drawing/2014/main" id="{990C4E2F-1EFA-A142-8FDB-F18E5488261E}"/>
                  </a:ext>
                </a:extLst>
              </p:cNvPr>
              <p:cNvSpPr/>
              <p:nvPr/>
            </p:nvSpPr>
            <p:spPr>
              <a:xfrm>
                <a:off x="4477413" y="2037622"/>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756"/>
                      <a:pt x="24169" y="12031"/>
                    </a:cubicBezTo>
                  </a:path>
                </a:pathLst>
              </a:custGeom>
              <a:solidFill>
                <a:srgbClr val="62A8BE"/>
              </a:solidFill>
              <a:ln w="9496" cap="flat">
                <a:noFill/>
                <a:prstDash val="solid"/>
                <a:miter/>
              </a:ln>
            </p:spPr>
            <p:txBody>
              <a:bodyPr rtlCol="0" anchor="ctr"/>
              <a:lstStyle/>
              <a:p>
                <a:endParaRPr lang="nb-NO" sz="1600"/>
              </a:p>
            </p:txBody>
          </p:sp>
          <p:sp>
            <p:nvSpPr>
              <p:cNvPr id="174" name="Friform 173">
                <a:extLst>
                  <a:ext uri="{FF2B5EF4-FFF2-40B4-BE49-F238E27FC236}">
                    <a16:creationId xmlns:a16="http://schemas.microsoft.com/office/drawing/2014/main" id="{C5FEA5BE-4308-1F4E-8329-28EE8DED1B7D}"/>
                  </a:ext>
                </a:extLst>
              </p:cNvPr>
              <p:cNvSpPr/>
              <p:nvPr/>
            </p:nvSpPr>
            <p:spPr>
              <a:xfrm>
                <a:off x="4550299" y="2067556"/>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5" name="Friform 174">
                <a:extLst>
                  <a:ext uri="{FF2B5EF4-FFF2-40B4-BE49-F238E27FC236}">
                    <a16:creationId xmlns:a16="http://schemas.microsoft.com/office/drawing/2014/main" id="{A286D119-C8C2-5044-86AC-AF4BE971ADA1}"/>
                  </a:ext>
                </a:extLst>
              </p:cNvPr>
              <p:cNvSpPr/>
              <p:nvPr/>
            </p:nvSpPr>
            <p:spPr>
              <a:xfrm>
                <a:off x="4504531" y="2067556"/>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6" name="Friform 175">
                <a:extLst>
                  <a:ext uri="{FF2B5EF4-FFF2-40B4-BE49-F238E27FC236}">
                    <a16:creationId xmlns:a16="http://schemas.microsoft.com/office/drawing/2014/main" id="{94A1145A-1F8F-5B43-9643-2462C1639F6C}"/>
                  </a:ext>
                </a:extLst>
              </p:cNvPr>
              <p:cNvSpPr/>
              <p:nvPr/>
            </p:nvSpPr>
            <p:spPr>
              <a:xfrm>
                <a:off x="4458763" y="2067556"/>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7" name="Friform 176">
                <a:extLst>
                  <a:ext uri="{FF2B5EF4-FFF2-40B4-BE49-F238E27FC236}">
                    <a16:creationId xmlns:a16="http://schemas.microsoft.com/office/drawing/2014/main" id="{89C626CA-CD58-AD45-8EBD-02EF11507231}"/>
                  </a:ext>
                </a:extLst>
              </p:cNvPr>
              <p:cNvSpPr/>
              <p:nvPr/>
            </p:nvSpPr>
            <p:spPr>
              <a:xfrm>
                <a:off x="4531649" y="209749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8" name="Friform 177">
                <a:extLst>
                  <a:ext uri="{FF2B5EF4-FFF2-40B4-BE49-F238E27FC236}">
                    <a16:creationId xmlns:a16="http://schemas.microsoft.com/office/drawing/2014/main" id="{24877ADB-7299-3C4C-B313-4713C73D29F6}"/>
                  </a:ext>
                </a:extLst>
              </p:cNvPr>
              <p:cNvSpPr/>
              <p:nvPr/>
            </p:nvSpPr>
            <p:spPr>
              <a:xfrm>
                <a:off x="4485881" y="209749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840"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79" name="Friform 178">
                <a:extLst>
                  <a:ext uri="{FF2B5EF4-FFF2-40B4-BE49-F238E27FC236}">
                    <a16:creationId xmlns:a16="http://schemas.microsoft.com/office/drawing/2014/main" id="{C0114021-4DB2-6440-A9EC-82411800EAF2}"/>
                  </a:ext>
                </a:extLst>
              </p:cNvPr>
              <p:cNvSpPr/>
              <p:nvPr/>
            </p:nvSpPr>
            <p:spPr>
              <a:xfrm>
                <a:off x="4440208" y="209749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80" name="Friform 179">
                <a:extLst>
                  <a:ext uri="{FF2B5EF4-FFF2-40B4-BE49-F238E27FC236}">
                    <a16:creationId xmlns:a16="http://schemas.microsoft.com/office/drawing/2014/main" id="{F7E98454-3F76-884D-A02C-544A5EAC1B49}"/>
                  </a:ext>
                </a:extLst>
              </p:cNvPr>
              <p:cNvSpPr/>
              <p:nvPr/>
            </p:nvSpPr>
            <p:spPr>
              <a:xfrm>
                <a:off x="4513094" y="212733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81" name="Friform 180">
                <a:extLst>
                  <a:ext uri="{FF2B5EF4-FFF2-40B4-BE49-F238E27FC236}">
                    <a16:creationId xmlns:a16="http://schemas.microsoft.com/office/drawing/2014/main" id="{5E601878-1E01-F04E-A834-429C3CD79913}"/>
                  </a:ext>
                </a:extLst>
              </p:cNvPr>
              <p:cNvSpPr/>
              <p:nvPr/>
            </p:nvSpPr>
            <p:spPr>
              <a:xfrm>
                <a:off x="4467326" y="212733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745"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82" name="Friform 181">
                <a:extLst>
                  <a:ext uri="{FF2B5EF4-FFF2-40B4-BE49-F238E27FC236}">
                    <a16:creationId xmlns:a16="http://schemas.microsoft.com/office/drawing/2014/main" id="{36E29A03-B7FB-3643-8F6F-46266FD468CC}"/>
                  </a:ext>
                </a:extLst>
              </p:cNvPr>
              <p:cNvSpPr/>
              <p:nvPr/>
            </p:nvSpPr>
            <p:spPr>
              <a:xfrm>
                <a:off x="4421558" y="2127331"/>
                <a:ext cx="24168" cy="24061"/>
              </a:xfrm>
              <a:custGeom>
                <a:avLst/>
                <a:gdLst>
                  <a:gd name="connsiteX0" fmla="*/ 24169 w 24168"/>
                  <a:gd name="connsiteY0" fmla="*/ 12031 h 24061"/>
                  <a:gd name="connsiteX1" fmla="*/ 12084 w 24168"/>
                  <a:gd name="connsiteY1" fmla="*/ 0 h 24061"/>
                  <a:gd name="connsiteX2" fmla="*/ 0 w 24168"/>
                  <a:gd name="connsiteY2" fmla="*/ 12031 h 24061"/>
                  <a:gd name="connsiteX3" fmla="*/ 12084 w 24168"/>
                  <a:gd name="connsiteY3" fmla="*/ 24061 h 24061"/>
                  <a:gd name="connsiteX4" fmla="*/ 24169 w 24168"/>
                  <a:gd name="connsiteY4" fmla="*/ 12031 h 24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68" h="24061">
                    <a:moveTo>
                      <a:pt x="24169" y="12031"/>
                    </a:moveTo>
                    <a:cubicBezTo>
                      <a:pt x="24169" y="5400"/>
                      <a:pt x="18745" y="0"/>
                      <a:pt x="12084" y="0"/>
                    </a:cubicBezTo>
                    <a:cubicBezTo>
                      <a:pt x="5424" y="0"/>
                      <a:pt x="0" y="5400"/>
                      <a:pt x="0" y="12031"/>
                    </a:cubicBezTo>
                    <a:cubicBezTo>
                      <a:pt x="0" y="18662"/>
                      <a:pt x="5424" y="24061"/>
                      <a:pt x="12084" y="24061"/>
                    </a:cubicBezTo>
                    <a:cubicBezTo>
                      <a:pt x="18840" y="24061"/>
                      <a:pt x="24169" y="18662"/>
                      <a:pt x="24169" y="12031"/>
                    </a:cubicBezTo>
                  </a:path>
                </a:pathLst>
              </a:custGeom>
              <a:solidFill>
                <a:srgbClr val="62A8BE"/>
              </a:solidFill>
              <a:ln w="9496" cap="flat">
                <a:noFill/>
                <a:prstDash val="solid"/>
                <a:miter/>
              </a:ln>
            </p:spPr>
            <p:txBody>
              <a:bodyPr rtlCol="0" anchor="ctr"/>
              <a:lstStyle/>
              <a:p>
                <a:endParaRPr lang="nb-NO" sz="1600"/>
              </a:p>
            </p:txBody>
          </p:sp>
          <p:sp>
            <p:nvSpPr>
              <p:cNvPr id="183" name="Friform 182">
                <a:extLst>
                  <a:ext uri="{FF2B5EF4-FFF2-40B4-BE49-F238E27FC236}">
                    <a16:creationId xmlns:a16="http://schemas.microsoft.com/office/drawing/2014/main" id="{55A81CBB-0874-8F45-A5B2-E6A6D1A6E28D}"/>
                  </a:ext>
                </a:extLst>
              </p:cNvPr>
              <p:cNvSpPr/>
              <p:nvPr/>
            </p:nvSpPr>
            <p:spPr>
              <a:xfrm>
                <a:off x="4515759" y="2204535"/>
                <a:ext cx="662731" cy="20177"/>
              </a:xfrm>
              <a:custGeom>
                <a:avLst/>
                <a:gdLst>
                  <a:gd name="connsiteX0" fmla="*/ 0 w 662731"/>
                  <a:gd name="connsiteY0" fmla="*/ 0 h 20177"/>
                  <a:gd name="connsiteX1" fmla="*/ 662732 w 662731"/>
                  <a:gd name="connsiteY1" fmla="*/ 0 h 20177"/>
                  <a:gd name="connsiteX2" fmla="*/ 662732 w 662731"/>
                  <a:gd name="connsiteY2" fmla="*/ 20177 h 20177"/>
                  <a:gd name="connsiteX3" fmla="*/ 0 w 662731"/>
                  <a:gd name="connsiteY3" fmla="*/ 20177 h 20177"/>
                </a:gdLst>
                <a:ahLst/>
                <a:cxnLst>
                  <a:cxn ang="0">
                    <a:pos x="connsiteX0" y="connsiteY0"/>
                  </a:cxn>
                  <a:cxn ang="0">
                    <a:pos x="connsiteX1" y="connsiteY1"/>
                  </a:cxn>
                  <a:cxn ang="0">
                    <a:pos x="connsiteX2" y="connsiteY2"/>
                  </a:cxn>
                  <a:cxn ang="0">
                    <a:pos x="connsiteX3" y="connsiteY3"/>
                  </a:cxn>
                </a:cxnLst>
                <a:rect l="l" t="t" r="r" b="b"/>
                <a:pathLst>
                  <a:path w="662731" h="20177">
                    <a:moveTo>
                      <a:pt x="0" y="0"/>
                    </a:moveTo>
                    <a:lnTo>
                      <a:pt x="662732" y="0"/>
                    </a:lnTo>
                    <a:lnTo>
                      <a:pt x="662732" y="20177"/>
                    </a:lnTo>
                    <a:lnTo>
                      <a:pt x="0" y="20177"/>
                    </a:lnTo>
                    <a:close/>
                  </a:path>
                </a:pathLst>
              </a:custGeom>
              <a:solidFill>
                <a:srgbClr val="62A8BE"/>
              </a:solidFill>
              <a:ln w="9496" cap="flat">
                <a:noFill/>
                <a:prstDash val="solid"/>
                <a:miter/>
              </a:ln>
            </p:spPr>
            <p:txBody>
              <a:bodyPr rtlCol="0" anchor="ctr"/>
              <a:lstStyle/>
              <a:p>
                <a:endParaRPr lang="nb-NO" sz="1600"/>
              </a:p>
            </p:txBody>
          </p:sp>
          <p:sp>
            <p:nvSpPr>
              <p:cNvPr id="184" name="Friform 183">
                <a:extLst>
                  <a:ext uri="{FF2B5EF4-FFF2-40B4-BE49-F238E27FC236}">
                    <a16:creationId xmlns:a16="http://schemas.microsoft.com/office/drawing/2014/main" id="{7524731C-BE54-C14F-AE90-FBC45E2DA2BE}"/>
                  </a:ext>
                </a:extLst>
              </p:cNvPr>
              <p:cNvSpPr/>
              <p:nvPr/>
            </p:nvSpPr>
            <p:spPr>
              <a:xfrm>
                <a:off x="4540784" y="2166170"/>
                <a:ext cx="663873" cy="20177"/>
              </a:xfrm>
              <a:custGeom>
                <a:avLst/>
                <a:gdLst>
                  <a:gd name="connsiteX0" fmla="*/ 0 w 663873"/>
                  <a:gd name="connsiteY0" fmla="*/ 0 h 20177"/>
                  <a:gd name="connsiteX1" fmla="*/ 663873 w 663873"/>
                  <a:gd name="connsiteY1" fmla="*/ 0 h 20177"/>
                  <a:gd name="connsiteX2" fmla="*/ 663873 w 663873"/>
                  <a:gd name="connsiteY2" fmla="*/ 20177 h 20177"/>
                  <a:gd name="connsiteX3" fmla="*/ 0 w 663873"/>
                  <a:gd name="connsiteY3" fmla="*/ 20177 h 20177"/>
                </a:gdLst>
                <a:ahLst/>
                <a:cxnLst>
                  <a:cxn ang="0">
                    <a:pos x="connsiteX0" y="connsiteY0"/>
                  </a:cxn>
                  <a:cxn ang="0">
                    <a:pos x="connsiteX1" y="connsiteY1"/>
                  </a:cxn>
                  <a:cxn ang="0">
                    <a:pos x="connsiteX2" y="connsiteY2"/>
                  </a:cxn>
                  <a:cxn ang="0">
                    <a:pos x="connsiteX3" y="connsiteY3"/>
                  </a:cxn>
                </a:cxnLst>
                <a:rect l="l" t="t" r="r" b="b"/>
                <a:pathLst>
                  <a:path w="663873" h="20177">
                    <a:moveTo>
                      <a:pt x="0" y="0"/>
                    </a:moveTo>
                    <a:lnTo>
                      <a:pt x="663873" y="0"/>
                    </a:lnTo>
                    <a:lnTo>
                      <a:pt x="663873" y="20177"/>
                    </a:lnTo>
                    <a:lnTo>
                      <a:pt x="0" y="20177"/>
                    </a:lnTo>
                    <a:close/>
                  </a:path>
                </a:pathLst>
              </a:custGeom>
              <a:solidFill>
                <a:srgbClr val="62A8BE"/>
              </a:solidFill>
              <a:ln w="9496" cap="flat">
                <a:noFill/>
                <a:prstDash val="solid"/>
                <a:miter/>
              </a:ln>
            </p:spPr>
            <p:txBody>
              <a:bodyPr rtlCol="0" anchor="ctr"/>
              <a:lstStyle/>
              <a:p>
                <a:endParaRPr lang="nb-NO" sz="1600"/>
              </a:p>
            </p:txBody>
          </p:sp>
          <p:sp>
            <p:nvSpPr>
              <p:cNvPr id="185" name="Friform 184">
                <a:extLst>
                  <a:ext uri="{FF2B5EF4-FFF2-40B4-BE49-F238E27FC236}">
                    <a16:creationId xmlns:a16="http://schemas.microsoft.com/office/drawing/2014/main" id="{187F1A42-857C-6745-A2E5-58AB74FCF69A}"/>
                  </a:ext>
                </a:extLst>
              </p:cNvPr>
              <p:cNvSpPr/>
              <p:nvPr/>
            </p:nvSpPr>
            <p:spPr>
              <a:xfrm>
                <a:off x="4889515" y="1777589"/>
                <a:ext cx="458726" cy="370487"/>
              </a:xfrm>
              <a:custGeom>
                <a:avLst/>
                <a:gdLst>
                  <a:gd name="connsiteX0" fmla="*/ 229316 w 458726"/>
                  <a:gd name="connsiteY0" fmla="*/ 0 h 370487"/>
                  <a:gd name="connsiteX1" fmla="*/ 0 w 458726"/>
                  <a:gd name="connsiteY1" fmla="*/ 370487 h 370487"/>
                  <a:gd name="connsiteX2" fmla="*/ 458726 w 458726"/>
                  <a:gd name="connsiteY2" fmla="*/ 370487 h 370487"/>
                </a:gdLst>
                <a:ahLst/>
                <a:cxnLst>
                  <a:cxn ang="0">
                    <a:pos x="connsiteX0" y="connsiteY0"/>
                  </a:cxn>
                  <a:cxn ang="0">
                    <a:pos x="connsiteX1" y="connsiteY1"/>
                  </a:cxn>
                  <a:cxn ang="0">
                    <a:pos x="connsiteX2" y="connsiteY2"/>
                  </a:cxn>
                </a:cxnLst>
                <a:rect l="l" t="t" r="r" b="b"/>
                <a:pathLst>
                  <a:path w="458726" h="370487">
                    <a:moveTo>
                      <a:pt x="229316" y="0"/>
                    </a:moveTo>
                    <a:lnTo>
                      <a:pt x="0" y="370487"/>
                    </a:lnTo>
                    <a:lnTo>
                      <a:pt x="458726" y="370487"/>
                    </a:lnTo>
                    <a:close/>
                  </a:path>
                </a:pathLst>
              </a:custGeom>
              <a:solidFill>
                <a:srgbClr val="FFFFFF"/>
              </a:solidFill>
              <a:ln w="9496" cap="flat">
                <a:noFill/>
                <a:prstDash val="solid"/>
                <a:miter/>
              </a:ln>
            </p:spPr>
            <p:txBody>
              <a:bodyPr rtlCol="0" anchor="ctr"/>
              <a:lstStyle/>
              <a:p>
                <a:endParaRPr lang="nb-NO" sz="1600"/>
              </a:p>
            </p:txBody>
          </p:sp>
          <p:sp>
            <p:nvSpPr>
              <p:cNvPr id="186" name="Friform 185">
                <a:extLst>
                  <a:ext uri="{FF2B5EF4-FFF2-40B4-BE49-F238E27FC236}">
                    <a16:creationId xmlns:a16="http://schemas.microsoft.com/office/drawing/2014/main" id="{13541F8F-8ED3-EB48-B9A3-FB6ACE8EFF53}"/>
                  </a:ext>
                </a:extLst>
              </p:cNvPr>
              <p:cNvSpPr/>
              <p:nvPr/>
            </p:nvSpPr>
            <p:spPr>
              <a:xfrm>
                <a:off x="4905595" y="1652925"/>
                <a:ext cx="266805" cy="224035"/>
              </a:xfrm>
              <a:custGeom>
                <a:avLst/>
                <a:gdLst>
                  <a:gd name="connsiteX0" fmla="*/ 11704 w 266805"/>
                  <a:gd name="connsiteY0" fmla="*/ 35334 h 224035"/>
                  <a:gd name="connsiteX1" fmla="*/ 33779 w 266805"/>
                  <a:gd name="connsiteY1" fmla="*/ 95 h 224035"/>
                  <a:gd name="connsiteX2" fmla="*/ 9896 w 266805"/>
                  <a:gd name="connsiteY2" fmla="*/ 95 h 224035"/>
                  <a:gd name="connsiteX3" fmla="*/ 0 w 266805"/>
                  <a:gd name="connsiteY3" fmla="*/ 16009 h 224035"/>
                  <a:gd name="connsiteX4" fmla="*/ 11704 w 266805"/>
                  <a:gd name="connsiteY4" fmla="*/ 35334 h 224035"/>
                  <a:gd name="connsiteX5" fmla="*/ 33493 w 266805"/>
                  <a:gd name="connsiteY5" fmla="*/ 71142 h 224035"/>
                  <a:gd name="connsiteX6" fmla="*/ 77929 w 266805"/>
                  <a:gd name="connsiteY6" fmla="*/ 189 h 224035"/>
                  <a:gd name="connsiteX7" fmla="*/ 54046 w 266805"/>
                  <a:gd name="connsiteY7" fmla="*/ 189 h 224035"/>
                  <a:gd name="connsiteX8" fmla="*/ 21695 w 266805"/>
                  <a:gd name="connsiteY8" fmla="*/ 51817 h 224035"/>
                  <a:gd name="connsiteX9" fmla="*/ 33493 w 266805"/>
                  <a:gd name="connsiteY9" fmla="*/ 71142 h 224035"/>
                  <a:gd name="connsiteX10" fmla="*/ 57186 w 266805"/>
                  <a:gd name="connsiteY10" fmla="*/ 110076 h 224035"/>
                  <a:gd name="connsiteX11" fmla="*/ 125981 w 266805"/>
                  <a:gd name="connsiteY11" fmla="*/ 189 h 224035"/>
                  <a:gd name="connsiteX12" fmla="*/ 102098 w 266805"/>
                  <a:gd name="connsiteY12" fmla="*/ 189 h 224035"/>
                  <a:gd name="connsiteX13" fmla="*/ 45387 w 266805"/>
                  <a:gd name="connsiteY13" fmla="*/ 90751 h 224035"/>
                  <a:gd name="connsiteX14" fmla="*/ 57186 w 266805"/>
                  <a:gd name="connsiteY14" fmla="*/ 110076 h 224035"/>
                  <a:gd name="connsiteX15" fmla="*/ 80023 w 266805"/>
                  <a:gd name="connsiteY15" fmla="*/ 147589 h 224035"/>
                  <a:gd name="connsiteX16" fmla="*/ 172320 w 266805"/>
                  <a:gd name="connsiteY16" fmla="*/ 95 h 224035"/>
                  <a:gd name="connsiteX17" fmla="*/ 148437 w 266805"/>
                  <a:gd name="connsiteY17" fmla="*/ 95 h 224035"/>
                  <a:gd name="connsiteX18" fmla="*/ 68224 w 266805"/>
                  <a:gd name="connsiteY18" fmla="*/ 128264 h 224035"/>
                  <a:gd name="connsiteX19" fmla="*/ 80023 w 266805"/>
                  <a:gd name="connsiteY19" fmla="*/ 147589 h 224035"/>
                  <a:gd name="connsiteX20" fmla="*/ 103525 w 266805"/>
                  <a:gd name="connsiteY20" fmla="*/ 186238 h 224035"/>
                  <a:gd name="connsiteX21" fmla="*/ 220086 w 266805"/>
                  <a:gd name="connsiteY21" fmla="*/ 95 h 224035"/>
                  <a:gd name="connsiteX22" fmla="*/ 196203 w 266805"/>
                  <a:gd name="connsiteY22" fmla="*/ 95 h 224035"/>
                  <a:gd name="connsiteX23" fmla="*/ 91726 w 266805"/>
                  <a:gd name="connsiteY23" fmla="*/ 166913 h 224035"/>
                  <a:gd name="connsiteX24" fmla="*/ 103525 w 266805"/>
                  <a:gd name="connsiteY24" fmla="*/ 186238 h 224035"/>
                  <a:gd name="connsiteX25" fmla="*/ 126552 w 266805"/>
                  <a:gd name="connsiteY25" fmla="*/ 224035 h 224035"/>
                  <a:gd name="connsiteX26" fmla="*/ 266805 w 266805"/>
                  <a:gd name="connsiteY26" fmla="*/ 0 h 224035"/>
                  <a:gd name="connsiteX27" fmla="*/ 242922 w 266805"/>
                  <a:gd name="connsiteY27" fmla="*/ 0 h 224035"/>
                  <a:gd name="connsiteX28" fmla="*/ 114753 w 266805"/>
                  <a:gd name="connsiteY28" fmla="*/ 204710 h 224035"/>
                  <a:gd name="connsiteX29" fmla="*/ 126552 w 266805"/>
                  <a:gd name="connsiteY29" fmla="*/ 224035 h 224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66805" h="224035">
                    <a:moveTo>
                      <a:pt x="11704" y="35334"/>
                    </a:moveTo>
                    <a:lnTo>
                      <a:pt x="33779" y="95"/>
                    </a:lnTo>
                    <a:lnTo>
                      <a:pt x="9896" y="95"/>
                    </a:lnTo>
                    <a:lnTo>
                      <a:pt x="0" y="16009"/>
                    </a:lnTo>
                    <a:lnTo>
                      <a:pt x="11704" y="35334"/>
                    </a:lnTo>
                    <a:close/>
                    <a:moveTo>
                      <a:pt x="33493" y="71142"/>
                    </a:moveTo>
                    <a:lnTo>
                      <a:pt x="77929" y="189"/>
                    </a:lnTo>
                    <a:lnTo>
                      <a:pt x="54046" y="189"/>
                    </a:lnTo>
                    <a:lnTo>
                      <a:pt x="21695" y="51817"/>
                    </a:lnTo>
                    <a:lnTo>
                      <a:pt x="33493" y="71142"/>
                    </a:lnTo>
                    <a:close/>
                    <a:moveTo>
                      <a:pt x="57186" y="110076"/>
                    </a:moveTo>
                    <a:lnTo>
                      <a:pt x="125981" y="189"/>
                    </a:lnTo>
                    <a:lnTo>
                      <a:pt x="102098" y="189"/>
                    </a:lnTo>
                    <a:lnTo>
                      <a:pt x="45387" y="90751"/>
                    </a:lnTo>
                    <a:lnTo>
                      <a:pt x="57186" y="110076"/>
                    </a:lnTo>
                    <a:close/>
                    <a:moveTo>
                      <a:pt x="80023" y="147589"/>
                    </a:moveTo>
                    <a:lnTo>
                      <a:pt x="172320" y="95"/>
                    </a:lnTo>
                    <a:lnTo>
                      <a:pt x="148437" y="95"/>
                    </a:lnTo>
                    <a:lnTo>
                      <a:pt x="68224" y="128264"/>
                    </a:lnTo>
                    <a:lnTo>
                      <a:pt x="80023" y="147589"/>
                    </a:lnTo>
                    <a:close/>
                    <a:moveTo>
                      <a:pt x="103525" y="186238"/>
                    </a:moveTo>
                    <a:lnTo>
                      <a:pt x="220086" y="95"/>
                    </a:lnTo>
                    <a:lnTo>
                      <a:pt x="196203" y="95"/>
                    </a:lnTo>
                    <a:lnTo>
                      <a:pt x="91726" y="166913"/>
                    </a:lnTo>
                    <a:lnTo>
                      <a:pt x="103525" y="186238"/>
                    </a:lnTo>
                    <a:close/>
                    <a:moveTo>
                      <a:pt x="126552" y="224035"/>
                    </a:moveTo>
                    <a:lnTo>
                      <a:pt x="266805" y="0"/>
                    </a:lnTo>
                    <a:lnTo>
                      <a:pt x="242922" y="0"/>
                    </a:lnTo>
                    <a:lnTo>
                      <a:pt x="114753" y="204710"/>
                    </a:lnTo>
                    <a:lnTo>
                      <a:pt x="126552" y="224035"/>
                    </a:lnTo>
                    <a:close/>
                  </a:path>
                </a:pathLst>
              </a:custGeom>
              <a:solidFill>
                <a:srgbClr val="62A8BE"/>
              </a:solidFill>
              <a:ln w="9496" cap="flat">
                <a:noFill/>
                <a:prstDash val="solid"/>
                <a:miter/>
              </a:ln>
            </p:spPr>
            <p:txBody>
              <a:bodyPr rtlCol="0" anchor="ctr"/>
              <a:lstStyle/>
              <a:p>
                <a:endParaRPr lang="nb-NO" sz="1600"/>
              </a:p>
            </p:txBody>
          </p:sp>
          <p:sp>
            <p:nvSpPr>
              <p:cNvPr id="187" name="Friform 186">
                <a:extLst>
                  <a:ext uri="{FF2B5EF4-FFF2-40B4-BE49-F238E27FC236}">
                    <a16:creationId xmlns:a16="http://schemas.microsoft.com/office/drawing/2014/main" id="{292835E6-9CCF-F944-919C-099B04A52F03}"/>
                  </a:ext>
                </a:extLst>
              </p:cNvPr>
              <p:cNvSpPr/>
              <p:nvPr/>
            </p:nvSpPr>
            <p:spPr>
              <a:xfrm>
                <a:off x="5357280" y="1781757"/>
                <a:ext cx="1083207" cy="85351"/>
              </a:xfrm>
              <a:custGeom>
                <a:avLst/>
                <a:gdLst>
                  <a:gd name="connsiteX0" fmla="*/ 95 w 1083207"/>
                  <a:gd name="connsiteY0" fmla="*/ 1895 h 85351"/>
                  <a:gd name="connsiteX1" fmla="*/ 18364 w 1083207"/>
                  <a:gd name="connsiteY1" fmla="*/ 1895 h 85351"/>
                  <a:gd name="connsiteX2" fmla="*/ 42914 w 1083207"/>
                  <a:gd name="connsiteY2" fmla="*/ 43576 h 85351"/>
                  <a:gd name="connsiteX3" fmla="*/ 52143 w 1083207"/>
                  <a:gd name="connsiteY3" fmla="*/ 61953 h 85351"/>
                  <a:gd name="connsiteX4" fmla="*/ 52809 w 1083207"/>
                  <a:gd name="connsiteY4" fmla="*/ 61953 h 85351"/>
                  <a:gd name="connsiteX5" fmla="*/ 51382 w 1083207"/>
                  <a:gd name="connsiteY5" fmla="*/ 47270 h 85351"/>
                  <a:gd name="connsiteX6" fmla="*/ 50621 w 1083207"/>
                  <a:gd name="connsiteY6" fmla="*/ 31924 h 85351"/>
                  <a:gd name="connsiteX7" fmla="*/ 50621 w 1083207"/>
                  <a:gd name="connsiteY7" fmla="*/ 1895 h 85351"/>
                  <a:gd name="connsiteX8" fmla="*/ 67177 w 1083207"/>
                  <a:gd name="connsiteY8" fmla="*/ 1895 h 85351"/>
                  <a:gd name="connsiteX9" fmla="*/ 67177 w 1083207"/>
                  <a:gd name="connsiteY9" fmla="*/ 83267 h 85351"/>
                  <a:gd name="connsiteX10" fmla="*/ 49384 w 1083207"/>
                  <a:gd name="connsiteY10" fmla="*/ 83267 h 85351"/>
                  <a:gd name="connsiteX11" fmla="*/ 24359 w 1083207"/>
                  <a:gd name="connsiteY11" fmla="*/ 41586 h 85351"/>
                  <a:gd name="connsiteX12" fmla="*/ 15129 w 1083207"/>
                  <a:gd name="connsiteY12" fmla="*/ 23209 h 85351"/>
                  <a:gd name="connsiteX13" fmla="*/ 14463 w 1083207"/>
                  <a:gd name="connsiteY13" fmla="*/ 23209 h 85351"/>
                  <a:gd name="connsiteX14" fmla="*/ 15986 w 1083207"/>
                  <a:gd name="connsiteY14" fmla="*/ 37892 h 85351"/>
                  <a:gd name="connsiteX15" fmla="*/ 16747 w 1083207"/>
                  <a:gd name="connsiteY15" fmla="*/ 53049 h 85351"/>
                  <a:gd name="connsiteX16" fmla="*/ 16747 w 1083207"/>
                  <a:gd name="connsiteY16" fmla="*/ 83173 h 85351"/>
                  <a:gd name="connsiteX17" fmla="*/ 0 w 1083207"/>
                  <a:gd name="connsiteY17" fmla="*/ 83173 h 85351"/>
                  <a:gd name="connsiteX18" fmla="*/ 0 w 1083207"/>
                  <a:gd name="connsiteY18" fmla="*/ 1895 h 85351"/>
                  <a:gd name="connsiteX19" fmla="*/ 141681 w 1083207"/>
                  <a:gd name="connsiteY19" fmla="*/ 85162 h 85351"/>
                  <a:gd name="connsiteX20" fmla="*/ 125695 w 1083207"/>
                  <a:gd name="connsiteY20" fmla="*/ 82225 h 85351"/>
                  <a:gd name="connsiteX21" fmla="*/ 113231 w 1083207"/>
                  <a:gd name="connsiteY21" fmla="*/ 73794 h 85351"/>
                  <a:gd name="connsiteX22" fmla="*/ 105143 w 1083207"/>
                  <a:gd name="connsiteY22" fmla="*/ 60343 h 85351"/>
                  <a:gd name="connsiteX23" fmla="*/ 102288 w 1083207"/>
                  <a:gd name="connsiteY23" fmla="*/ 42344 h 85351"/>
                  <a:gd name="connsiteX24" fmla="*/ 105143 w 1083207"/>
                  <a:gd name="connsiteY24" fmla="*/ 24535 h 85351"/>
                  <a:gd name="connsiteX25" fmla="*/ 113231 w 1083207"/>
                  <a:gd name="connsiteY25" fmla="*/ 11273 h 85351"/>
                  <a:gd name="connsiteX26" fmla="*/ 125695 w 1083207"/>
                  <a:gd name="connsiteY26" fmla="*/ 3031 h 85351"/>
                  <a:gd name="connsiteX27" fmla="*/ 141681 w 1083207"/>
                  <a:gd name="connsiteY27" fmla="*/ 189 h 85351"/>
                  <a:gd name="connsiteX28" fmla="*/ 157571 w 1083207"/>
                  <a:gd name="connsiteY28" fmla="*/ 3031 h 85351"/>
                  <a:gd name="connsiteX29" fmla="*/ 170036 w 1083207"/>
                  <a:gd name="connsiteY29" fmla="*/ 11273 h 85351"/>
                  <a:gd name="connsiteX30" fmla="*/ 178124 w 1083207"/>
                  <a:gd name="connsiteY30" fmla="*/ 24535 h 85351"/>
                  <a:gd name="connsiteX31" fmla="*/ 180979 w 1083207"/>
                  <a:gd name="connsiteY31" fmla="*/ 42344 h 85351"/>
                  <a:gd name="connsiteX32" fmla="*/ 178124 w 1083207"/>
                  <a:gd name="connsiteY32" fmla="*/ 60343 h 85351"/>
                  <a:gd name="connsiteX33" fmla="*/ 170036 w 1083207"/>
                  <a:gd name="connsiteY33" fmla="*/ 73794 h 85351"/>
                  <a:gd name="connsiteX34" fmla="*/ 157571 w 1083207"/>
                  <a:gd name="connsiteY34" fmla="*/ 82225 h 85351"/>
                  <a:gd name="connsiteX35" fmla="*/ 141681 w 1083207"/>
                  <a:gd name="connsiteY35" fmla="*/ 85162 h 85351"/>
                  <a:gd name="connsiteX36" fmla="*/ 141681 w 1083207"/>
                  <a:gd name="connsiteY36" fmla="*/ 70195 h 85351"/>
                  <a:gd name="connsiteX37" fmla="*/ 156810 w 1083207"/>
                  <a:gd name="connsiteY37" fmla="*/ 62711 h 85351"/>
                  <a:gd name="connsiteX38" fmla="*/ 162424 w 1083207"/>
                  <a:gd name="connsiteY38" fmla="*/ 42155 h 85351"/>
                  <a:gd name="connsiteX39" fmla="*/ 156810 w 1083207"/>
                  <a:gd name="connsiteY39" fmla="*/ 22072 h 85351"/>
                  <a:gd name="connsiteX40" fmla="*/ 141681 w 1083207"/>
                  <a:gd name="connsiteY40" fmla="*/ 14873 h 85351"/>
                  <a:gd name="connsiteX41" fmla="*/ 126266 w 1083207"/>
                  <a:gd name="connsiteY41" fmla="*/ 22072 h 85351"/>
                  <a:gd name="connsiteX42" fmla="*/ 120748 w 1083207"/>
                  <a:gd name="connsiteY42" fmla="*/ 42155 h 85351"/>
                  <a:gd name="connsiteX43" fmla="*/ 126266 w 1083207"/>
                  <a:gd name="connsiteY43" fmla="*/ 62711 h 85351"/>
                  <a:gd name="connsiteX44" fmla="*/ 141681 w 1083207"/>
                  <a:gd name="connsiteY44" fmla="*/ 70195 h 85351"/>
                  <a:gd name="connsiteX45" fmla="*/ 264141 w 1083207"/>
                  <a:gd name="connsiteY45" fmla="*/ 83267 h 85351"/>
                  <a:gd name="connsiteX46" fmla="*/ 246538 w 1083207"/>
                  <a:gd name="connsiteY46" fmla="*/ 53522 h 85351"/>
                  <a:gd name="connsiteX47" fmla="*/ 234168 w 1083207"/>
                  <a:gd name="connsiteY47" fmla="*/ 53522 h 85351"/>
                  <a:gd name="connsiteX48" fmla="*/ 234168 w 1083207"/>
                  <a:gd name="connsiteY48" fmla="*/ 83267 h 85351"/>
                  <a:gd name="connsiteX49" fmla="*/ 216090 w 1083207"/>
                  <a:gd name="connsiteY49" fmla="*/ 83267 h 85351"/>
                  <a:gd name="connsiteX50" fmla="*/ 216090 w 1083207"/>
                  <a:gd name="connsiteY50" fmla="*/ 1895 h 85351"/>
                  <a:gd name="connsiteX51" fmla="*/ 246538 w 1083207"/>
                  <a:gd name="connsiteY51" fmla="*/ 1895 h 85351"/>
                  <a:gd name="connsiteX52" fmla="*/ 259479 w 1083207"/>
                  <a:gd name="connsiteY52" fmla="*/ 3126 h 85351"/>
                  <a:gd name="connsiteX53" fmla="*/ 270041 w 1083207"/>
                  <a:gd name="connsiteY53" fmla="*/ 7199 h 85351"/>
                  <a:gd name="connsiteX54" fmla="*/ 277082 w 1083207"/>
                  <a:gd name="connsiteY54" fmla="*/ 14967 h 85351"/>
                  <a:gd name="connsiteX55" fmla="*/ 279651 w 1083207"/>
                  <a:gd name="connsiteY55" fmla="*/ 26998 h 85351"/>
                  <a:gd name="connsiteX56" fmla="*/ 275179 w 1083207"/>
                  <a:gd name="connsiteY56" fmla="*/ 41681 h 85351"/>
                  <a:gd name="connsiteX57" fmla="*/ 263190 w 1083207"/>
                  <a:gd name="connsiteY57" fmla="*/ 50491 h 85351"/>
                  <a:gd name="connsiteX58" fmla="*/ 283362 w 1083207"/>
                  <a:gd name="connsiteY58" fmla="*/ 83173 h 85351"/>
                  <a:gd name="connsiteX59" fmla="*/ 264141 w 1083207"/>
                  <a:gd name="connsiteY59" fmla="*/ 83173 h 85351"/>
                  <a:gd name="connsiteX60" fmla="*/ 234168 w 1083207"/>
                  <a:gd name="connsiteY60" fmla="*/ 40923 h 85351"/>
                  <a:gd name="connsiteX61" fmla="*/ 245111 w 1083207"/>
                  <a:gd name="connsiteY61" fmla="*/ 40923 h 85351"/>
                  <a:gd name="connsiteX62" fmla="*/ 258147 w 1083207"/>
                  <a:gd name="connsiteY62" fmla="*/ 37608 h 85351"/>
                  <a:gd name="connsiteX63" fmla="*/ 262428 w 1083207"/>
                  <a:gd name="connsiteY63" fmla="*/ 28040 h 85351"/>
                  <a:gd name="connsiteX64" fmla="*/ 257861 w 1083207"/>
                  <a:gd name="connsiteY64" fmla="*/ 18756 h 85351"/>
                  <a:gd name="connsiteX65" fmla="*/ 244921 w 1083207"/>
                  <a:gd name="connsiteY65" fmla="*/ 16009 h 85351"/>
                  <a:gd name="connsiteX66" fmla="*/ 234168 w 1083207"/>
                  <a:gd name="connsiteY66" fmla="*/ 16009 h 85351"/>
                  <a:gd name="connsiteX67" fmla="*/ 234168 w 1083207"/>
                  <a:gd name="connsiteY67" fmla="*/ 40923 h 85351"/>
                  <a:gd name="connsiteX68" fmla="*/ 318283 w 1083207"/>
                  <a:gd name="connsiteY68" fmla="*/ 61290 h 85351"/>
                  <a:gd name="connsiteX69" fmla="*/ 329891 w 1083207"/>
                  <a:gd name="connsiteY69" fmla="*/ 68489 h 85351"/>
                  <a:gd name="connsiteX70" fmla="*/ 342927 w 1083207"/>
                  <a:gd name="connsiteY70" fmla="*/ 71142 h 85351"/>
                  <a:gd name="connsiteX71" fmla="*/ 352632 w 1083207"/>
                  <a:gd name="connsiteY71" fmla="*/ 68489 h 85351"/>
                  <a:gd name="connsiteX72" fmla="*/ 355867 w 1083207"/>
                  <a:gd name="connsiteY72" fmla="*/ 61669 h 85351"/>
                  <a:gd name="connsiteX73" fmla="*/ 352632 w 1083207"/>
                  <a:gd name="connsiteY73" fmla="*/ 54754 h 85351"/>
                  <a:gd name="connsiteX74" fmla="*/ 344354 w 1083207"/>
                  <a:gd name="connsiteY74" fmla="*/ 50491 h 85351"/>
                  <a:gd name="connsiteX75" fmla="*/ 334839 w 1083207"/>
                  <a:gd name="connsiteY75" fmla="*/ 46796 h 85351"/>
                  <a:gd name="connsiteX76" fmla="*/ 326846 w 1083207"/>
                  <a:gd name="connsiteY76" fmla="*/ 43197 h 85351"/>
                  <a:gd name="connsiteX77" fmla="*/ 320186 w 1083207"/>
                  <a:gd name="connsiteY77" fmla="*/ 38460 h 85351"/>
                  <a:gd name="connsiteX78" fmla="*/ 315618 w 1083207"/>
                  <a:gd name="connsiteY78" fmla="*/ 32208 h 85351"/>
                  <a:gd name="connsiteX79" fmla="*/ 313906 w 1083207"/>
                  <a:gd name="connsiteY79" fmla="*/ 24061 h 85351"/>
                  <a:gd name="connsiteX80" fmla="*/ 316094 w 1083207"/>
                  <a:gd name="connsiteY80" fmla="*/ 14209 h 85351"/>
                  <a:gd name="connsiteX81" fmla="*/ 322279 w 1083207"/>
                  <a:gd name="connsiteY81" fmla="*/ 6631 h 85351"/>
                  <a:gd name="connsiteX82" fmla="*/ 331889 w 1083207"/>
                  <a:gd name="connsiteY82" fmla="*/ 1705 h 85351"/>
                  <a:gd name="connsiteX83" fmla="*/ 344259 w 1083207"/>
                  <a:gd name="connsiteY83" fmla="*/ 0 h 85351"/>
                  <a:gd name="connsiteX84" fmla="*/ 360815 w 1083207"/>
                  <a:gd name="connsiteY84" fmla="*/ 3126 h 85351"/>
                  <a:gd name="connsiteX85" fmla="*/ 372804 w 1083207"/>
                  <a:gd name="connsiteY85" fmla="*/ 10326 h 85351"/>
                  <a:gd name="connsiteX86" fmla="*/ 363765 w 1083207"/>
                  <a:gd name="connsiteY86" fmla="*/ 21788 h 85351"/>
                  <a:gd name="connsiteX87" fmla="*/ 354440 w 1083207"/>
                  <a:gd name="connsiteY87" fmla="*/ 16388 h 85351"/>
                  <a:gd name="connsiteX88" fmla="*/ 343878 w 1083207"/>
                  <a:gd name="connsiteY88" fmla="*/ 14209 h 85351"/>
                  <a:gd name="connsiteX89" fmla="*/ 335029 w 1083207"/>
                  <a:gd name="connsiteY89" fmla="*/ 16578 h 85351"/>
                  <a:gd name="connsiteX90" fmla="*/ 331794 w 1083207"/>
                  <a:gd name="connsiteY90" fmla="*/ 23303 h 85351"/>
                  <a:gd name="connsiteX91" fmla="*/ 334934 w 1083207"/>
                  <a:gd name="connsiteY91" fmla="*/ 29177 h 85351"/>
                  <a:gd name="connsiteX92" fmla="*/ 343498 w 1083207"/>
                  <a:gd name="connsiteY92" fmla="*/ 33534 h 85351"/>
                  <a:gd name="connsiteX93" fmla="*/ 352823 w 1083207"/>
                  <a:gd name="connsiteY93" fmla="*/ 36944 h 85351"/>
                  <a:gd name="connsiteX94" fmla="*/ 361196 w 1083207"/>
                  <a:gd name="connsiteY94" fmla="*/ 40544 h 85351"/>
                  <a:gd name="connsiteX95" fmla="*/ 367857 w 1083207"/>
                  <a:gd name="connsiteY95" fmla="*/ 45091 h 85351"/>
                  <a:gd name="connsiteX96" fmla="*/ 372329 w 1083207"/>
                  <a:gd name="connsiteY96" fmla="*/ 51343 h 85351"/>
                  <a:gd name="connsiteX97" fmla="*/ 373946 w 1083207"/>
                  <a:gd name="connsiteY97" fmla="*/ 60248 h 85351"/>
                  <a:gd name="connsiteX98" fmla="*/ 371758 w 1083207"/>
                  <a:gd name="connsiteY98" fmla="*/ 70195 h 85351"/>
                  <a:gd name="connsiteX99" fmla="*/ 365478 w 1083207"/>
                  <a:gd name="connsiteY99" fmla="*/ 78152 h 85351"/>
                  <a:gd name="connsiteX100" fmla="*/ 355487 w 1083207"/>
                  <a:gd name="connsiteY100" fmla="*/ 83457 h 85351"/>
                  <a:gd name="connsiteX101" fmla="*/ 342071 w 1083207"/>
                  <a:gd name="connsiteY101" fmla="*/ 85351 h 85351"/>
                  <a:gd name="connsiteX102" fmla="*/ 323706 w 1083207"/>
                  <a:gd name="connsiteY102" fmla="*/ 82130 h 85351"/>
                  <a:gd name="connsiteX103" fmla="*/ 309148 w 1083207"/>
                  <a:gd name="connsiteY103" fmla="*/ 73700 h 85351"/>
                  <a:gd name="connsiteX104" fmla="*/ 318283 w 1083207"/>
                  <a:gd name="connsiteY104" fmla="*/ 61290 h 85351"/>
                  <a:gd name="connsiteX105" fmla="*/ 407440 w 1083207"/>
                  <a:gd name="connsiteY105" fmla="*/ 1895 h 85351"/>
                  <a:gd name="connsiteX106" fmla="*/ 425518 w 1083207"/>
                  <a:gd name="connsiteY106" fmla="*/ 1895 h 85351"/>
                  <a:gd name="connsiteX107" fmla="*/ 425518 w 1083207"/>
                  <a:gd name="connsiteY107" fmla="*/ 35902 h 85351"/>
                  <a:gd name="connsiteX108" fmla="*/ 425994 w 1083207"/>
                  <a:gd name="connsiteY108" fmla="*/ 35902 h 85351"/>
                  <a:gd name="connsiteX109" fmla="*/ 454254 w 1083207"/>
                  <a:gd name="connsiteY109" fmla="*/ 1895 h 85351"/>
                  <a:gd name="connsiteX110" fmla="*/ 473951 w 1083207"/>
                  <a:gd name="connsiteY110" fmla="*/ 1895 h 85351"/>
                  <a:gd name="connsiteX111" fmla="*/ 447403 w 1083207"/>
                  <a:gd name="connsiteY111" fmla="*/ 34197 h 85351"/>
                  <a:gd name="connsiteX112" fmla="*/ 478137 w 1083207"/>
                  <a:gd name="connsiteY112" fmla="*/ 83173 h 85351"/>
                  <a:gd name="connsiteX113" fmla="*/ 458726 w 1083207"/>
                  <a:gd name="connsiteY113" fmla="*/ 83173 h 85351"/>
                  <a:gd name="connsiteX114" fmla="*/ 436842 w 1083207"/>
                  <a:gd name="connsiteY114" fmla="*/ 46607 h 85351"/>
                  <a:gd name="connsiteX115" fmla="*/ 425423 w 1083207"/>
                  <a:gd name="connsiteY115" fmla="*/ 58922 h 85351"/>
                  <a:gd name="connsiteX116" fmla="*/ 425423 w 1083207"/>
                  <a:gd name="connsiteY116" fmla="*/ 83173 h 85351"/>
                  <a:gd name="connsiteX117" fmla="*/ 407344 w 1083207"/>
                  <a:gd name="connsiteY117" fmla="*/ 83173 h 85351"/>
                  <a:gd name="connsiteX118" fmla="*/ 407344 w 1083207"/>
                  <a:gd name="connsiteY118" fmla="*/ 1895 h 85351"/>
                  <a:gd name="connsiteX119" fmla="*/ 549882 w 1083207"/>
                  <a:gd name="connsiteY119" fmla="*/ 61290 h 85351"/>
                  <a:gd name="connsiteX120" fmla="*/ 561490 w 1083207"/>
                  <a:gd name="connsiteY120" fmla="*/ 68489 h 85351"/>
                  <a:gd name="connsiteX121" fmla="*/ 574526 w 1083207"/>
                  <a:gd name="connsiteY121" fmla="*/ 71142 h 85351"/>
                  <a:gd name="connsiteX122" fmla="*/ 584232 w 1083207"/>
                  <a:gd name="connsiteY122" fmla="*/ 68489 h 85351"/>
                  <a:gd name="connsiteX123" fmla="*/ 587467 w 1083207"/>
                  <a:gd name="connsiteY123" fmla="*/ 61669 h 85351"/>
                  <a:gd name="connsiteX124" fmla="*/ 584232 w 1083207"/>
                  <a:gd name="connsiteY124" fmla="*/ 54754 h 85351"/>
                  <a:gd name="connsiteX125" fmla="*/ 575953 w 1083207"/>
                  <a:gd name="connsiteY125" fmla="*/ 50491 h 85351"/>
                  <a:gd name="connsiteX126" fmla="*/ 566438 w 1083207"/>
                  <a:gd name="connsiteY126" fmla="*/ 46796 h 85351"/>
                  <a:gd name="connsiteX127" fmla="*/ 558445 w 1083207"/>
                  <a:gd name="connsiteY127" fmla="*/ 43197 h 85351"/>
                  <a:gd name="connsiteX128" fmla="*/ 551785 w 1083207"/>
                  <a:gd name="connsiteY128" fmla="*/ 38460 h 85351"/>
                  <a:gd name="connsiteX129" fmla="*/ 547218 w 1083207"/>
                  <a:gd name="connsiteY129" fmla="*/ 32208 h 85351"/>
                  <a:gd name="connsiteX130" fmla="*/ 545505 w 1083207"/>
                  <a:gd name="connsiteY130" fmla="*/ 24061 h 85351"/>
                  <a:gd name="connsiteX131" fmla="*/ 547693 w 1083207"/>
                  <a:gd name="connsiteY131" fmla="*/ 14209 h 85351"/>
                  <a:gd name="connsiteX132" fmla="*/ 553878 w 1083207"/>
                  <a:gd name="connsiteY132" fmla="*/ 6631 h 85351"/>
                  <a:gd name="connsiteX133" fmla="*/ 563488 w 1083207"/>
                  <a:gd name="connsiteY133" fmla="*/ 1705 h 85351"/>
                  <a:gd name="connsiteX134" fmla="*/ 575858 w 1083207"/>
                  <a:gd name="connsiteY134" fmla="*/ 0 h 85351"/>
                  <a:gd name="connsiteX135" fmla="*/ 592415 w 1083207"/>
                  <a:gd name="connsiteY135" fmla="*/ 3126 h 85351"/>
                  <a:gd name="connsiteX136" fmla="*/ 604404 w 1083207"/>
                  <a:gd name="connsiteY136" fmla="*/ 10326 h 85351"/>
                  <a:gd name="connsiteX137" fmla="*/ 595364 w 1083207"/>
                  <a:gd name="connsiteY137" fmla="*/ 21788 h 85351"/>
                  <a:gd name="connsiteX138" fmla="*/ 586039 w 1083207"/>
                  <a:gd name="connsiteY138" fmla="*/ 16388 h 85351"/>
                  <a:gd name="connsiteX139" fmla="*/ 575478 w 1083207"/>
                  <a:gd name="connsiteY139" fmla="*/ 14209 h 85351"/>
                  <a:gd name="connsiteX140" fmla="*/ 566628 w 1083207"/>
                  <a:gd name="connsiteY140" fmla="*/ 16578 h 85351"/>
                  <a:gd name="connsiteX141" fmla="*/ 563393 w 1083207"/>
                  <a:gd name="connsiteY141" fmla="*/ 23303 h 85351"/>
                  <a:gd name="connsiteX142" fmla="*/ 566533 w 1083207"/>
                  <a:gd name="connsiteY142" fmla="*/ 29177 h 85351"/>
                  <a:gd name="connsiteX143" fmla="*/ 575097 w 1083207"/>
                  <a:gd name="connsiteY143" fmla="*/ 33534 h 85351"/>
                  <a:gd name="connsiteX144" fmla="*/ 584422 w 1083207"/>
                  <a:gd name="connsiteY144" fmla="*/ 36944 h 85351"/>
                  <a:gd name="connsiteX145" fmla="*/ 592795 w 1083207"/>
                  <a:gd name="connsiteY145" fmla="*/ 40544 h 85351"/>
                  <a:gd name="connsiteX146" fmla="*/ 599456 w 1083207"/>
                  <a:gd name="connsiteY146" fmla="*/ 45091 h 85351"/>
                  <a:gd name="connsiteX147" fmla="*/ 603928 w 1083207"/>
                  <a:gd name="connsiteY147" fmla="*/ 51343 h 85351"/>
                  <a:gd name="connsiteX148" fmla="*/ 605545 w 1083207"/>
                  <a:gd name="connsiteY148" fmla="*/ 60248 h 85351"/>
                  <a:gd name="connsiteX149" fmla="*/ 603357 w 1083207"/>
                  <a:gd name="connsiteY149" fmla="*/ 70195 h 85351"/>
                  <a:gd name="connsiteX150" fmla="*/ 597077 w 1083207"/>
                  <a:gd name="connsiteY150" fmla="*/ 78152 h 85351"/>
                  <a:gd name="connsiteX151" fmla="*/ 587086 w 1083207"/>
                  <a:gd name="connsiteY151" fmla="*/ 83457 h 85351"/>
                  <a:gd name="connsiteX152" fmla="*/ 573670 w 1083207"/>
                  <a:gd name="connsiteY152" fmla="*/ 85351 h 85351"/>
                  <a:gd name="connsiteX153" fmla="*/ 555305 w 1083207"/>
                  <a:gd name="connsiteY153" fmla="*/ 82130 h 85351"/>
                  <a:gd name="connsiteX154" fmla="*/ 540747 w 1083207"/>
                  <a:gd name="connsiteY154" fmla="*/ 73700 h 85351"/>
                  <a:gd name="connsiteX155" fmla="*/ 549882 w 1083207"/>
                  <a:gd name="connsiteY155" fmla="*/ 61290 h 85351"/>
                  <a:gd name="connsiteX156" fmla="*/ 639039 w 1083207"/>
                  <a:gd name="connsiteY156" fmla="*/ 1895 h 85351"/>
                  <a:gd name="connsiteX157" fmla="*/ 692609 w 1083207"/>
                  <a:gd name="connsiteY157" fmla="*/ 1895 h 85351"/>
                  <a:gd name="connsiteX158" fmla="*/ 692609 w 1083207"/>
                  <a:gd name="connsiteY158" fmla="*/ 15915 h 85351"/>
                  <a:gd name="connsiteX159" fmla="*/ 657118 w 1083207"/>
                  <a:gd name="connsiteY159" fmla="*/ 15915 h 85351"/>
                  <a:gd name="connsiteX160" fmla="*/ 657118 w 1083207"/>
                  <a:gd name="connsiteY160" fmla="*/ 34766 h 85351"/>
                  <a:gd name="connsiteX161" fmla="*/ 687376 w 1083207"/>
                  <a:gd name="connsiteY161" fmla="*/ 34766 h 85351"/>
                  <a:gd name="connsiteX162" fmla="*/ 687376 w 1083207"/>
                  <a:gd name="connsiteY162" fmla="*/ 48028 h 85351"/>
                  <a:gd name="connsiteX163" fmla="*/ 657118 w 1083207"/>
                  <a:gd name="connsiteY163" fmla="*/ 48028 h 85351"/>
                  <a:gd name="connsiteX164" fmla="*/ 657118 w 1083207"/>
                  <a:gd name="connsiteY164" fmla="*/ 69342 h 85351"/>
                  <a:gd name="connsiteX165" fmla="*/ 694132 w 1083207"/>
                  <a:gd name="connsiteY165" fmla="*/ 69342 h 85351"/>
                  <a:gd name="connsiteX166" fmla="*/ 694132 w 1083207"/>
                  <a:gd name="connsiteY166" fmla="*/ 83362 h 85351"/>
                  <a:gd name="connsiteX167" fmla="*/ 639039 w 1083207"/>
                  <a:gd name="connsiteY167" fmla="*/ 83362 h 85351"/>
                  <a:gd name="connsiteX168" fmla="*/ 639039 w 1083207"/>
                  <a:gd name="connsiteY168" fmla="*/ 1895 h 85351"/>
                  <a:gd name="connsiteX169" fmla="*/ 729243 w 1083207"/>
                  <a:gd name="connsiteY169" fmla="*/ 1895 h 85351"/>
                  <a:gd name="connsiteX170" fmla="*/ 747512 w 1083207"/>
                  <a:gd name="connsiteY170" fmla="*/ 1895 h 85351"/>
                  <a:gd name="connsiteX171" fmla="*/ 772061 w 1083207"/>
                  <a:gd name="connsiteY171" fmla="*/ 43576 h 85351"/>
                  <a:gd name="connsiteX172" fmla="*/ 781291 w 1083207"/>
                  <a:gd name="connsiteY172" fmla="*/ 61953 h 85351"/>
                  <a:gd name="connsiteX173" fmla="*/ 781957 w 1083207"/>
                  <a:gd name="connsiteY173" fmla="*/ 61953 h 85351"/>
                  <a:gd name="connsiteX174" fmla="*/ 780529 w 1083207"/>
                  <a:gd name="connsiteY174" fmla="*/ 47270 h 85351"/>
                  <a:gd name="connsiteX175" fmla="*/ 779768 w 1083207"/>
                  <a:gd name="connsiteY175" fmla="*/ 31924 h 85351"/>
                  <a:gd name="connsiteX176" fmla="*/ 779768 w 1083207"/>
                  <a:gd name="connsiteY176" fmla="*/ 1895 h 85351"/>
                  <a:gd name="connsiteX177" fmla="*/ 796325 w 1083207"/>
                  <a:gd name="connsiteY177" fmla="*/ 1895 h 85351"/>
                  <a:gd name="connsiteX178" fmla="*/ 796325 w 1083207"/>
                  <a:gd name="connsiteY178" fmla="*/ 83267 h 85351"/>
                  <a:gd name="connsiteX179" fmla="*/ 778531 w 1083207"/>
                  <a:gd name="connsiteY179" fmla="*/ 83267 h 85351"/>
                  <a:gd name="connsiteX180" fmla="*/ 753506 w 1083207"/>
                  <a:gd name="connsiteY180" fmla="*/ 41586 h 85351"/>
                  <a:gd name="connsiteX181" fmla="*/ 744277 w 1083207"/>
                  <a:gd name="connsiteY181" fmla="*/ 23209 h 85351"/>
                  <a:gd name="connsiteX182" fmla="*/ 743611 w 1083207"/>
                  <a:gd name="connsiteY182" fmla="*/ 23209 h 85351"/>
                  <a:gd name="connsiteX183" fmla="*/ 745133 w 1083207"/>
                  <a:gd name="connsiteY183" fmla="*/ 37892 h 85351"/>
                  <a:gd name="connsiteX184" fmla="*/ 745894 w 1083207"/>
                  <a:gd name="connsiteY184" fmla="*/ 53049 h 85351"/>
                  <a:gd name="connsiteX185" fmla="*/ 745894 w 1083207"/>
                  <a:gd name="connsiteY185" fmla="*/ 83173 h 85351"/>
                  <a:gd name="connsiteX186" fmla="*/ 729148 w 1083207"/>
                  <a:gd name="connsiteY186" fmla="*/ 83173 h 85351"/>
                  <a:gd name="connsiteX187" fmla="*/ 729148 w 1083207"/>
                  <a:gd name="connsiteY187" fmla="*/ 1895 h 85351"/>
                  <a:gd name="connsiteX188" fmla="*/ 851988 w 1083207"/>
                  <a:gd name="connsiteY188" fmla="*/ 16672 h 85351"/>
                  <a:gd name="connsiteX189" fmla="*/ 827630 w 1083207"/>
                  <a:gd name="connsiteY189" fmla="*/ 16672 h 85351"/>
                  <a:gd name="connsiteX190" fmla="*/ 827630 w 1083207"/>
                  <a:gd name="connsiteY190" fmla="*/ 1895 h 85351"/>
                  <a:gd name="connsiteX191" fmla="*/ 894331 w 1083207"/>
                  <a:gd name="connsiteY191" fmla="*/ 1895 h 85351"/>
                  <a:gd name="connsiteX192" fmla="*/ 894331 w 1083207"/>
                  <a:gd name="connsiteY192" fmla="*/ 16672 h 85351"/>
                  <a:gd name="connsiteX193" fmla="*/ 870162 w 1083207"/>
                  <a:gd name="connsiteY193" fmla="*/ 16672 h 85351"/>
                  <a:gd name="connsiteX194" fmla="*/ 870162 w 1083207"/>
                  <a:gd name="connsiteY194" fmla="*/ 83267 h 85351"/>
                  <a:gd name="connsiteX195" fmla="*/ 852084 w 1083207"/>
                  <a:gd name="connsiteY195" fmla="*/ 83267 h 85351"/>
                  <a:gd name="connsiteX196" fmla="*/ 852084 w 1083207"/>
                  <a:gd name="connsiteY196" fmla="*/ 16672 h 85351"/>
                  <a:gd name="connsiteX197" fmla="*/ 925731 w 1083207"/>
                  <a:gd name="connsiteY197" fmla="*/ 1895 h 85351"/>
                  <a:gd name="connsiteX198" fmla="*/ 979301 w 1083207"/>
                  <a:gd name="connsiteY198" fmla="*/ 1895 h 85351"/>
                  <a:gd name="connsiteX199" fmla="*/ 979301 w 1083207"/>
                  <a:gd name="connsiteY199" fmla="*/ 15915 h 85351"/>
                  <a:gd name="connsiteX200" fmla="*/ 943810 w 1083207"/>
                  <a:gd name="connsiteY200" fmla="*/ 15915 h 85351"/>
                  <a:gd name="connsiteX201" fmla="*/ 943810 w 1083207"/>
                  <a:gd name="connsiteY201" fmla="*/ 34766 h 85351"/>
                  <a:gd name="connsiteX202" fmla="*/ 974068 w 1083207"/>
                  <a:gd name="connsiteY202" fmla="*/ 34766 h 85351"/>
                  <a:gd name="connsiteX203" fmla="*/ 974068 w 1083207"/>
                  <a:gd name="connsiteY203" fmla="*/ 48028 h 85351"/>
                  <a:gd name="connsiteX204" fmla="*/ 943810 w 1083207"/>
                  <a:gd name="connsiteY204" fmla="*/ 48028 h 85351"/>
                  <a:gd name="connsiteX205" fmla="*/ 943810 w 1083207"/>
                  <a:gd name="connsiteY205" fmla="*/ 69342 h 85351"/>
                  <a:gd name="connsiteX206" fmla="*/ 980824 w 1083207"/>
                  <a:gd name="connsiteY206" fmla="*/ 69342 h 85351"/>
                  <a:gd name="connsiteX207" fmla="*/ 980824 w 1083207"/>
                  <a:gd name="connsiteY207" fmla="*/ 83362 h 85351"/>
                  <a:gd name="connsiteX208" fmla="*/ 925731 w 1083207"/>
                  <a:gd name="connsiteY208" fmla="*/ 83362 h 85351"/>
                  <a:gd name="connsiteX209" fmla="*/ 925731 w 1083207"/>
                  <a:gd name="connsiteY209" fmla="*/ 1895 h 85351"/>
                  <a:gd name="connsiteX210" fmla="*/ 1063986 w 1083207"/>
                  <a:gd name="connsiteY210" fmla="*/ 83267 h 85351"/>
                  <a:gd name="connsiteX211" fmla="*/ 1046383 w 1083207"/>
                  <a:gd name="connsiteY211" fmla="*/ 53522 h 85351"/>
                  <a:gd name="connsiteX212" fmla="*/ 1034014 w 1083207"/>
                  <a:gd name="connsiteY212" fmla="*/ 53522 h 85351"/>
                  <a:gd name="connsiteX213" fmla="*/ 1034014 w 1083207"/>
                  <a:gd name="connsiteY213" fmla="*/ 83267 h 85351"/>
                  <a:gd name="connsiteX214" fmla="*/ 1015935 w 1083207"/>
                  <a:gd name="connsiteY214" fmla="*/ 83267 h 85351"/>
                  <a:gd name="connsiteX215" fmla="*/ 1015935 w 1083207"/>
                  <a:gd name="connsiteY215" fmla="*/ 1895 h 85351"/>
                  <a:gd name="connsiteX216" fmla="*/ 1046383 w 1083207"/>
                  <a:gd name="connsiteY216" fmla="*/ 1895 h 85351"/>
                  <a:gd name="connsiteX217" fmla="*/ 1059324 w 1083207"/>
                  <a:gd name="connsiteY217" fmla="*/ 3126 h 85351"/>
                  <a:gd name="connsiteX218" fmla="*/ 1069886 w 1083207"/>
                  <a:gd name="connsiteY218" fmla="*/ 7199 h 85351"/>
                  <a:gd name="connsiteX219" fmla="*/ 1076927 w 1083207"/>
                  <a:gd name="connsiteY219" fmla="*/ 14967 h 85351"/>
                  <a:gd name="connsiteX220" fmla="*/ 1079496 w 1083207"/>
                  <a:gd name="connsiteY220" fmla="*/ 26998 h 85351"/>
                  <a:gd name="connsiteX221" fmla="*/ 1075024 w 1083207"/>
                  <a:gd name="connsiteY221" fmla="*/ 41681 h 85351"/>
                  <a:gd name="connsiteX222" fmla="*/ 1063035 w 1083207"/>
                  <a:gd name="connsiteY222" fmla="*/ 50491 h 85351"/>
                  <a:gd name="connsiteX223" fmla="*/ 1083207 w 1083207"/>
                  <a:gd name="connsiteY223" fmla="*/ 83173 h 85351"/>
                  <a:gd name="connsiteX224" fmla="*/ 1063986 w 1083207"/>
                  <a:gd name="connsiteY224" fmla="*/ 83173 h 85351"/>
                  <a:gd name="connsiteX225" fmla="*/ 1033918 w 1083207"/>
                  <a:gd name="connsiteY225" fmla="*/ 40923 h 85351"/>
                  <a:gd name="connsiteX226" fmla="*/ 1044861 w 1083207"/>
                  <a:gd name="connsiteY226" fmla="*/ 40923 h 85351"/>
                  <a:gd name="connsiteX227" fmla="*/ 1057897 w 1083207"/>
                  <a:gd name="connsiteY227" fmla="*/ 37608 h 85351"/>
                  <a:gd name="connsiteX228" fmla="*/ 1062179 w 1083207"/>
                  <a:gd name="connsiteY228" fmla="*/ 28040 h 85351"/>
                  <a:gd name="connsiteX229" fmla="*/ 1057611 w 1083207"/>
                  <a:gd name="connsiteY229" fmla="*/ 18756 h 85351"/>
                  <a:gd name="connsiteX230" fmla="*/ 1044671 w 1083207"/>
                  <a:gd name="connsiteY230" fmla="*/ 16009 h 85351"/>
                  <a:gd name="connsiteX231" fmla="*/ 1033918 w 1083207"/>
                  <a:gd name="connsiteY231" fmla="*/ 16009 h 85351"/>
                  <a:gd name="connsiteX232" fmla="*/ 1033918 w 1083207"/>
                  <a:gd name="connsiteY232" fmla="*/ 40923 h 8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Lst>
                <a:rect l="l" t="t" r="r" b="b"/>
                <a:pathLst>
                  <a:path w="1083207" h="85351">
                    <a:moveTo>
                      <a:pt x="95" y="1895"/>
                    </a:moveTo>
                    <a:lnTo>
                      <a:pt x="18364" y="1895"/>
                    </a:lnTo>
                    <a:lnTo>
                      <a:pt x="42914" y="43576"/>
                    </a:lnTo>
                    <a:lnTo>
                      <a:pt x="52143" y="61953"/>
                    </a:lnTo>
                    <a:lnTo>
                      <a:pt x="52809" y="61953"/>
                    </a:lnTo>
                    <a:cubicBezTo>
                      <a:pt x="52429" y="57596"/>
                      <a:pt x="51953" y="52670"/>
                      <a:pt x="51382" y="47270"/>
                    </a:cubicBezTo>
                    <a:cubicBezTo>
                      <a:pt x="50906" y="41870"/>
                      <a:pt x="50621" y="36755"/>
                      <a:pt x="50621" y="31924"/>
                    </a:cubicBezTo>
                    <a:lnTo>
                      <a:pt x="50621" y="1895"/>
                    </a:lnTo>
                    <a:lnTo>
                      <a:pt x="67177" y="1895"/>
                    </a:lnTo>
                    <a:lnTo>
                      <a:pt x="67177" y="83267"/>
                    </a:lnTo>
                    <a:lnTo>
                      <a:pt x="49384" y="83267"/>
                    </a:lnTo>
                    <a:lnTo>
                      <a:pt x="24359" y="41586"/>
                    </a:lnTo>
                    <a:lnTo>
                      <a:pt x="15129" y="23209"/>
                    </a:lnTo>
                    <a:lnTo>
                      <a:pt x="14463" y="23209"/>
                    </a:lnTo>
                    <a:cubicBezTo>
                      <a:pt x="14939" y="27661"/>
                      <a:pt x="15510" y="32587"/>
                      <a:pt x="15986" y="37892"/>
                    </a:cubicBezTo>
                    <a:cubicBezTo>
                      <a:pt x="16461" y="43197"/>
                      <a:pt x="16747" y="48312"/>
                      <a:pt x="16747" y="53049"/>
                    </a:cubicBezTo>
                    <a:lnTo>
                      <a:pt x="16747" y="83173"/>
                    </a:lnTo>
                    <a:lnTo>
                      <a:pt x="0" y="83173"/>
                    </a:lnTo>
                    <a:lnTo>
                      <a:pt x="0" y="1895"/>
                    </a:lnTo>
                    <a:close/>
                    <a:moveTo>
                      <a:pt x="141681" y="85162"/>
                    </a:moveTo>
                    <a:cubicBezTo>
                      <a:pt x="135877" y="85162"/>
                      <a:pt x="130548" y="84215"/>
                      <a:pt x="125695" y="82225"/>
                    </a:cubicBezTo>
                    <a:cubicBezTo>
                      <a:pt x="120843" y="80236"/>
                      <a:pt x="116656" y="77394"/>
                      <a:pt x="113231" y="73794"/>
                    </a:cubicBezTo>
                    <a:cubicBezTo>
                      <a:pt x="109710" y="70100"/>
                      <a:pt x="107046" y="65648"/>
                      <a:pt x="105143" y="60343"/>
                    </a:cubicBezTo>
                    <a:cubicBezTo>
                      <a:pt x="103240" y="55038"/>
                      <a:pt x="102288" y="49070"/>
                      <a:pt x="102288" y="42344"/>
                    </a:cubicBezTo>
                    <a:cubicBezTo>
                      <a:pt x="102288" y="35713"/>
                      <a:pt x="103240" y="29745"/>
                      <a:pt x="105143" y="24535"/>
                    </a:cubicBezTo>
                    <a:cubicBezTo>
                      <a:pt x="107046" y="19325"/>
                      <a:pt x="109805" y="14873"/>
                      <a:pt x="113231" y="11273"/>
                    </a:cubicBezTo>
                    <a:cubicBezTo>
                      <a:pt x="116751" y="7673"/>
                      <a:pt x="120843" y="4926"/>
                      <a:pt x="125695" y="3031"/>
                    </a:cubicBezTo>
                    <a:cubicBezTo>
                      <a:pt x="130548" y="1137"/>
                      <a:pt x="135877" y="189"/>
                      <a:pt x="141681" y="189"/>
                    </a:cubicBezTo>
                    <a:cubicBezTo>
                      <a:pt x="147390" y="189"/>
                      <a:pt x="152719" y="1137"/>
                      <a:pt x="157571" y="3031"/>
                    </a:cubicBezTo>
                    <a:cubicBezTo>
                      <a:pt x="162424" y="4926"/>
                      <a:pt x="166611" y="7673"/>
                      <a:pt x="170036" y="11273"/>
                    </a:cubicBezTo>
                    <a:cubicBezTo>
                      <a:pt x="173557" y="14873"/>
                      <a:pt x="176221" y="19230"/>
                      <a:pt x="178124" y="24535"/>
                    </a:cubicBezTo>
                    <a:cubicBezTo>
                      <a:pt x="180027" y="29745"/>
                      <a:pt x="180979" y="35713"/>
                      <a:pt x="180979" y="42344"/>
                    </a:cubicBezTo>
                    <a:cubicBezTo>
                      <a:pt x="180979" y="49070"/>
                      <a:pt x="180027" y="55133"/>
                      <a:pt x="178124" y="60343"/>
                    </a:cubicBezTo>
                    <a:cubicBezTo>
                      <a:pt x="176221" y="65648"/>
                      <a:pt x="173462" y="70100"/>
                      <a:pt x="170036" y="73794"/>
                    </a:cubicBezTo>
                    <a:cubicBezTo>
                      <a:pt x="166515" y="77489"/>
                      <a:pt x="162424" y="80331"/>
                      <a:pt x="157571" y="82225"/>
                    </a:cubicBezTo>
                    <a:cubicBezTo>
                      <a:pt x="152719" y="84120"/>
                      <a:pt x="147390" y="85162"/>
                      <a:pt x="141681" y="85162"/>
                    </a:cubicBezTo>
                    <a:close/>
                    <a:moveTo>
                      <a:pt x="141681" y="70195"/>
                    </a:moveTo>
                    <a:cubicBezTo>
                      <a:pt x="148056" y="70195"/>
                      <a:pt x="153099" y="67732"/>
                      <a:pt x="156810" y="62711"/>
                    </a:cubicBezTo>
                    <a:cubicBezTo>
                      <a:pt x="160521" y="57690"/>
                      <a:pt x="162424" y="50870"/>
                      <a:pt x="162424" y="42155"/>
                    </a:cubicBezTo>
                    <a:cubicBezTo>
                      <a:pt x="162424" y="33534"/>
                      <a:pt x="160521" y="26903"/>
                      <a:pt x="156810" y="22072"/>
                    </a:cubicBezTo>
                    <a:cubicBezTo>
                      <a:pt x="153099" y="17335"/>
                      <a:pt x="148056" y="14873"/>
                      <a:pt x="141681" y="14873"/>
                    </a:cubicBezTo>
                    <a:cubicBezTo>
                      <a:pt x="135116" y="14873"/>
                      <a:pt x="129977" y="17241"/>
                      <a:pt x="126266" y="22072"/>
                    </a:cubicBezTo>
                    <a:cubicBezTo>
                      <a:pt x="122555" y="26808"/>
                      <a:pt x="120748" y="33534"/>
                      <a:pt x="120748" y="42155"/>
                    </a:cubicBezTo>
                    <a:cubicBezTo>
                      <a:pt x="120748" y="50870"/>
                      <a:pt x="122555" y="57690"/>
                      <a:pt x="126266" y="62711"/>
                    </a:cubicBezTo>
                    <a:cubicBezTo>
                      <a:pt x="129977" y="67732"/>
                      <a:pt x="135116" y="70195"/>
                      <a:pt x="141681" y="70195"/>
                    </a:cubicBezTo>
                    <a:close/>
                    <a:moveTo>
                      <a:pt x="264141" y="83267"/>
                    </a:moveTo>
                    <a:lnTo>
                      <a:pt x="246538" y="53522"/>
                    </a:lnTo>
                    <a:lnTo>
                      <a:pt x="234168" y="53522"/>
                    </a:lnTo>
                    <a:lnTo>
                      <a:pt x="234168" y="83267"/>
                    </a:lnTo>
                    <a:lnTo>
                      <a:pt x="216090" y="83267"/>
                    </a:lnTo>
                    <a:lnTo>
                      <a:pt x="216090" y="1895"/>
                    </a:lnTo>
                    <a:lnTo>
                      <a:pt x="246538" y="1895"/>
                    </a:lnTo>
                    <a:cubicBezTo>
                      <a:pt x="251105" y="1895"/>
                      <a:pt x="255482" y="2273"/>
                      <a:pt x="259479" y="3126"/>
                    </a:cubicBezTo>
                    <a:cubicBezTo>
                      <a:pt x="263570" y="3979"/>
                      <a:pt x="267091" y="5305"/>
                      <a:pt x="270041" y="7199"/>
                    </a:cubicBezTo>
                    <a:cubicBezTo>
                      <a:pt x="272990" y="9094"/>
                      <a:pt x="275369" y="11746"/>
                      <a:pt x="277082" y="14967"/>
                    </a:cubicBezTo>
                    <a:cubicBezTo>
                      <a:pt x="278795" y="18188"/>
                      <a:pt x="279651" y="22261"/>
                      <a:pt x="279651" y="26998"/>
                    </a:cubicBezTo>
                    <a:cubicBezTo>
                      <a:pt x="279651" y="32871"/>
                      <a:pt x="278129" y="37797"/>
                      <a:pt x="275179" y="41681"/>
                    </a:cubicBezTo>
                    <a:cubicBezTo>
                      <a:pt x="272229" y="45565"/>
                      <a:pt x="268233" y="48502"/>
                      <a:pt x="263190" y="50491"/>
                    </a:cubicBezTo>
                    <a:lnTo>
                      <a:pt x="283362" y="83173"/>
                    </a:lnTo>
                    <a:lnTo>
                      <a:pt x="264141" y="83173"/>
                    </a:lnTo>
                    <a:close/>
                    <a:moveTo>
                      <a:pt x="234168" y="40923"/>
                    </a:moveTo>
                    <a:lnTo>
                      <a:pt x="245111" y="40923"/>
                    </a:lnTo>
                    <a:cubicBezTo>
                      <a:pt x="250915" y="40923"/>
                      <a:pt x="255292" y="39786"/>
                      <a:pt x="258147" y="37608"/>
                    </a:cubicBezTo>
                    <a:cubicBezTo>
                      <a:pt x="261001" y="35334"/>
                      <a:pt x="262428" y="32208"/>
                      <a:pt x="262428" y="28040"/>
                    </a:cubicBezTo>
                    <a:cubicBezTo>
                      <a:pt x="262428" y="23682"/>
                      <a:pt x="260906" y="20556"/>
                      <a:pt x="257861" y="18756"/>
                    </a:cubicBezTo>
                    <a:cubicBezTo>
                      <a:pt x="254816" y="16957"/>
                      <a:pt x="250534" y="16009"/>
                      <a:pt x="244921" y="16009"/>
                    </a:cubicBezTo>
                    <a:lnTo>
                      <a:pt x="234168" y="16009"/>
                    </a:lnTo>
                    <a:lnTo>
                      <a:pt x="234168" y="40923"/>
                    </a:lnTo>
                    <a:close/>
                    <a:moveTo>
                      <a:pt x="318283" y="61290"/>
                    </a:moveTo>
                    <a:cubicBezTo>
                      <a:pt x="321898" y="64321"/>
                      <a:pt x="325799" y="66690"/>
                      <a:pt x="329891" y="68489"/>
                    </a:cubicBezTo>
                    <a:cubicBezTo>
                      <a:pt x="333983" y="70289"/>
                      <a:pt x="338359" y="71142"/>
                      <a:pt x="342927" y="71142"/>
                    </a:cubicBezTo>
                    <a:cubicBezTo>
                      <a:pt x="347209" y="71142"/>
                      <a:pt x="350444" y="70289"/>
                      <a:pt x="352632" y="68489"/>
                    </a:cubicBezTo>
                    <a:cubicBezTo>
                      <a:pt x="354821" y="66690"/>
                      <a:pt x="355867" y="64416"/>
                      <a:pt x="355867" y="61669"/>
                    </a:cubicBezTo>
                    <a:cubicBezTo>
                      <a:pt x="355867" y="58543"/>
                      <a:pt x="354821" y="56269"/>
                      <a:pt x="352632" y="54754"/>
                    </a:cubicBezTo>
                    <a:cubicBezTo>
                      <a:pt x="350444" y="53238"/>
                      <a:pt x="347684" y="51817"/>
                      <a:pt x="344354" y="50491"/>
                    </a:cubicBezTo>
                    <a:lnTo>
                      <a:pt x="334839" y="46796"/>
                    </a:lnTo>
                    <a:cubicBezTo>
                      <a:pt x="331984" y="45754"/>
                      <a:pt x="329415" y="44523"/>
                      <a:pt x="326846" y="43197"/>
                    </a:cubicBezTo>
                    <a:cubicBezTo>
                      <a:pt x="324372" y="41870"/>
                      <a:pt x="322089" y="40260"/>
                      <a:pt x="320186" y="38460"/>
                    </a:cubicBezTo>
                    <a:cubicBezTo>
                      <a:pt x="318283" y="36660"/>
                      <a:pt x="316760" y="34576"/>
                      <a:pt x="315618" y="32208"/>
                    </a:cubicBezTo>
                    <a:cubicBezTo>
                      <a:pt x="314476" y="29840"/>
                      <a:pt x="313906" y="27187"/>
                      <a:pt x="313906" y="24061"/>
                    </a:cubicBezTo>
                    <a:cubicBezTo>
                      <a:pt x="313906" y="20462"/>
                      <a:pt x="314667" y="17146"/>
                      <a:pt x="316094" y="14209"/>
                    </a:cubicBezTo>
                    <a:cubicBezTo>
                      <a:pt x="317521" y="11273"/>
                      <a:pt x="319615" y="8715"/>
                      <a:pt x="322279" y="6631"/>
                    </a:cubicBezTo>
                    <a:cubicBezTo>
                      <a:pt x="324943" y="4547"/>
                      <a:pt x="328178" y="2842"/>
                      <a:pt x="331889" y="1705"/>
                    </a:cubicBezTo>
                    <a:cubicBezTo>
                      <a:pt x="335600" y="568"/>
                      <a:pt x="339787" y="0"/>
                      <a:pt x="344259" y="0"/>
                    </a:cubicBezTo>
                    <a:cubicBezTo>
                      <a:pt x="350634" y="0"/>
                      <a:pt x="356153" y="1042"/>
                      <a:pt x="360815" y="3126"/>
                    </a:cubicBezTo>
                    <a:cubicBezTo>
                      <a:pt x="365478" y="5210"/>
                      <a:pt x="369474" y="7578"/>
                      <a:pt x="372804" y="10326"/>
                    </a:cubicBezTo>
                    <a:lnTo>
                      <a:pt x="363765" y="21788"/>
                    </a:lnTo>
                    <a:cubicBezTo>
                      <a:pt x="360910" y="19609"/>
                      <a:pt x="357866" y="17809"/>
                      <a:pt x="354440" y="16388"/>
                    </a:cubicBezTo>
                    <a:cubicBezTo>
                      <a:pt x="351015" y="14967"/>
                      <a:pt x="347494" y="14209"/>
                      <a:pt x="343878" y="14209"/>
                    </a:cubicBezTo>
                    <a:cubicBezTo>
                      <a:pt x="340167" y="14209"/>
                      <a:pt x="337218" y="14967"/>
                      <a:pt x="335029" y="16578"/>
                    </a:cubicBezTo>
                    <a:cubicBezTo>
                      <a:pt x="332936" y="18093"/>
                      <a:pt x="331794" y="20367"/>
                      <a:pt x="331794" y="23303"/>
                    </a:cubicBezTo>
                    <a:cubicBezTo>
                      <a:pt x="331794" y="25766"/>
                      <a:pt x="332841" y="27756"/>
                      <a:pt x="334934" y="29177"/>
                    </a:cubicBezTo>
                    <a:cubicBezTo>
                      <a:pt x="337027" y="30598"/>
                      <a:pt x="339882" y="32113"/>
                      <a:pt x="343498" y="33534"/>
                    </a:cubicBezTo>
                    <a:lnTo>
                      <a:pt x="352823" y="36944"/>
                    </a:lnTo>
                    <a:cubicBezTo>
                      <a:pt x="355867" y="38081"/>
                      <a:pt x="358627" y="39313"/>
                      <a:pt x="361196" y="40544"/>
                    </a:cubicBezTo>
                    <a:cubicBezTo>
                      <a:pt x="363765" y="41776"/>
                      <a:pt x="365954" y="43291"/>
                      <a:pt x="367857" y="45091"/>
                    </a:cubicBezTo>
                    <a:cubicBezTo>
                      <a:pt x="369760" y="46891"/>
                      <a:pt x="371187" y="48975"/>
                      <a:pt x="372329" y="51343"/>
                    </a:cubicBezTo>
                    <a:cubicBezTo>
                      <a:pt x="373375" y="53806"/>
                      <a:pt x="373946" y="56743"/>
                      <a:pt x="373946" y="60248"/>
                    </a:cubicBezTo>
                    <a:cubicBezTo>
                      <a:pt x="373946" y="63848"/>
                      <a:pt x="373185" y="67163"/>
                      <a:pt x="371758" y="70195"/>
                    </a:cubicBezTo>
                    <a:cubicBezTo>
                      <a:pt x="370330" y="73226"/>
                      <a:pt x="368237" y="75878"/>
                      <a:pt x="365478" y="78152"/>
                    </a:cubicBezTo>
                    <a:cubicBezTo>
                      <a:pt x="362814" y="80425"/>
                      <a:pt x="359483" y="82225"/>
                      <a:pt x="355487" y="83457"/>
                    </a:cubicBezTo>
                    <a:cubicBezTo>
                      <a:pt x="351490" y="84688"/>
                      <a:pt x="347018" y="85351"/>
                      <a:pt x="342071" y="85351"/>
                    </a:cubicBezTo>
                    <a:cubicBezTo>
                      <a:pt x="335505" y="85351"/>
                      <a:pt x="329415" y="84309"/>
                      <a:pt x="323706" y="82130"/>
                    </a:cubicBezTo>
                    <a:cubicBezTo>
                      <a:pt x="317997" y="79952"/>
                      <a:pt x="313144" y="77110"/>
                      <a:pt x="309148" y="73700"/>
                    </a:cubicBezTo>
                    <a:lnTo>
                      <a:pt x="318283" y="61290"/>
                    </a:lnTo>
                    <a:close/>
                    <a:moveTo>
                      <a:pt x="407440" y="1895"/>
                    </a:moveTo>
                    <a:lnTo>
                      <a:pt x="425518" y="1895"/>
                    </a:lnTo>
                    <a:lnTo>
                      <a:pt x="425518" y="35902"/>
                    </a:lnTo>
                    <a:lnTo>
                      <a:pt x="425994" y="35902"/>
                    </a:lnTo>
                    <a:lnTo>
                      <a:pt x="454254" y="1895"/>
                    </a:lnTo>
                    <a:lnTo>
                      <a:pt x="473951" y="1895"/>
                    </a:lnTo>
                    <a:lnTo>
                      <a:pt x="447403" y="34197"/>
                    </a:lnTo>
                    <a:lnTo>
                      <a:pt x="478137" y="83173"/>
                    </a:lnTo>
                    <a:lnTo>
                      <a:pt x="458726" y="83173"/>
                    </a:lnTo>
                    <a:lnTo>
                      <a:pt x="436842" y="46607"/>
                    </a:lnTo>
                    <a:lnTo>
                      <a:pt x="425423" y="58922"/>
                    </a:lnTo>
                    <a:lnTo>
                      <a:pt x="425423" y="83173"/>
                    </a:lnTo>
                    <a:lnTo>
                      <a:pt x="407344" y="83173"/>
                    </a:lnTo>
                    <a:lnTo>
                      <a:pt x="407344" y="1895"/>
                    </a:lnTo>
                    <a:close/>
                    <a:moveTo>
                      <a:pt x="549882" y="61290"/>
                    </a:moveTo>
                    <a:cubicBezTo>
                      <a:pt x="553497" y="64321"/>
                      <a:pt x="557399" y="66690"/>
                      <a:pt x="561490" y="68489"/>
                    </a:cubicBezTo>
                    <a:cubicBezTo>
                      <a:pt x="565582" y="70289"/>
                      <a:pt x="569959" y="71142"/>
                      <a:pt x="574526" y="71142"/>
                    </a:cubicBezTo>
                    <a:cubicBezTo>
                      <a:pt x="578808" y="71142"/>
                      <a:pt x="582043" y="70289"/>
                      <a:pt x="584232" y="68489"/>
                    </a:cubicBezTo>
                    <a:cubicBezTo>
                      <a:pt x="586420" y="66690"/>
                      <a:pt x="587467" y="64416"/>
                      <a:pt x="587467" y="61669"/>
                    </a:cubicBezTo>
                    <a:cubicBezTo>
                      <a:pt x="587467" y="58543"/>
                      <a:pt x="586420" y="56269"/>
                      <a:pt x="584232" y="54754"/>
                    </a:cubicBezTo>
                    <a:cubicBezTo>
                      <a:pt x="582043" y="53238"/>
                      <a:pt x="579284" y="51817"/>
                      <a:pt x="575953" y="50491"/>
                    </a:cubicBezTo>
                    <a:lnTo>
                      <a:pt x="566438" y="46796"/>
                    </a:lnTo>
                    <a:cubicBezTo>
                      <a:pt x="563584" y="45754"/>
                      <a:pt x="561015" y="44523"/>
                      <a:pt x="558445" y="43197"/>
                    </a:cubicBezTo>
                    <a:cubicBezTo>
                      <a:pt x="555972" y="41870"/>
                      <a:pt x="553688" y="40260"/>
                      <a:pt x="551785" y="38460"/>
                    </a:cubicBezTo>
                    <a:cubicBezTo>
                      <a:pt x="549882" y="36660"/>
                      <a:pt x="548359" y="34576"/>
                      <a:pt x="547218" y="32208"/>
                    </a:cubicBezTo>
                    <a:cubicBezTo>
                      <a:pt x="546076" y="29840"/>
                      <a:pt x="545505" y="27187"/>
                      <a:pt x="545505" y="24061"/>
                    </a:cubicBezTo>
                    <a:cubicBezTo>
                      <a:pt x="545505" y="20462"/>
                      <a:pt x="546266" y="17146"/>
                      <a:pt x="547693" y="14209"/>
                    </a:cubicBezTo>
                    <a:cubicBezTo>
                      <a:pt x="549121" y="11273"/>
                      <a:pt x="551214" y="8715"/>
                      <a:pt x="553878" y="6631"/>
                    </a:cubicBezTo>
                    <a:cubicBezTo>
                      <a:pt x="556542" y="4547"/>
                      <a:pt x="559778" y="2842"/>
                      <a:pt x="563488" y="1705"/>
                    </a:cubicBezTo>
                    <a:cubicBezTo>
                      <a:pt x="567199" y="568"/>
                      <a:pt x="571386" y="0"/>
                      <a:pt x="575858" y="0"/>
                    </a:cubicBezTo>
                    <a:cubicBezTo>
                      <a:pt x="582233" y="0"/>
                      <a:pt x="587752" y="1042"/>
                      <a:pt x="592415" y="3126"/>
                    </a:cubicBezTo>
                    <a:cubicBezTo>
                      <a:pt x="597077" y="5210"/>
                      <a:pt x="601073" y="7578"/>
                      <a:pt x="604404" y="10326"/>
                    </a:cubicBezTo>
                    <a:lnTo>
                      <a:pt x="595364" y="21788"/>
                    </a:lnTo>
                    <a:cubicBezTo>
                      <a:pt x="592510" y="19609"/>
                      <a:pt x="589465" y="17809"/>
                      <a:pt x="586039" y="16388"/>
                    </a:cubicBezTo>
                    <a:cubicBezTo>
                      <a:pt x="582614" y="14967"/>
                      <a:pt x="579093" y="14209"/>
                      <a:pt x="575478" y="14209"/>
                    </a:cubicBezTo>
                    <a:cubicBezTo>
                      <a:pt x="571767" y="14209"/>
                      <a:pt x="568817" y="14967"/>
                      <a:pt x="566628" y="16578"/>
                    </a:cubicBezTo>
                    <a:cubicBezTo>
                      <a:pt x="564535" y="18093"/>
                      <a:pt x="563393" y="20367"/>
                      <a:pt x="563393" y="23303"/>
                    </a:cubicBezTo>
                    <a:cubicBezTo>
                      <a:pt x="563393" y="25766"/>
                      <a:pt x="564440" y="27756"/>
                      <a:pt x="566533" y="29177"/>
                    </a:cubicBezTo>
                    <a:cubicBezTo>
                      <a:pt x="568627" y="30598"/>
                      <a:pt x="571481" y="32113"/>
                      <a:pt x="575097" y="33534"/>
                    </a:cubicBezTo>
                    <a:lnTo>
                      <a:pt x="584422" y="36944"/>
                    </a:lnTo>
                    <a:cubicBezTo>
                      <a:pt x="587467" y="38081"/>
                      <a:pt x="590226" y="39313"/>
                      <a:pt x="592795" y="40544"/>
                    </a:cubicBezTo>
                    <a:cubicBezTo>
                      <a:pt x="595364" y="41776"/>
                      <a:pt x="597553" y="43291"/>
                      <a:pt x="599456" y="45091"/>
                    </a:cubicBezTo>
                    <a:cubicBezTo>
                      <a:pt x="601359" y="46891"/>
                      <a:pt x="602786" y="48975"/>
                      <a:pt x="603928" y="51343"/>
                    </a:cubicBezTo>
                    <a:cubicBezTo>
                      <a:pt x="604975" y="53806"/>
                      <a:pt x="605545" y="56743"/>
                      <a:pt x="605545" y="60248"/>
                    </a:cubicBezTo>
                    <a:cubicBezTo>
                      <a:pt x="605545" y="63848"/>
                      <a:pt x="604784" y="67163"/>
                      <a:pt x="603357" y="70195"/>
                    </a:cubicBezTo>
                    <a:cubicBezTo>
                      <a:pt x="601930" y="73226"/>
                      <a:pt x="599836" y="75878"/>
                      <a:pt x="597077" y="78152"/>
                    </a:cubicBezTo>
                    <a:cubicBezTo>
                      <a:pt x="594413" y="80425"/>
                      <a:pt x="591083" y="82225"/>
                      <a:pt x="587086" y="83457"/>
                    </a:cubicBezTo>
                    <a:cubicBezTo>
                      <a:pt x="583090" y="84688"/>
                      <a:pt x="578618" y="85351"/>
                      <a:pt x="573670" y="85351"/>
                    </a:cubicBezTo>
                    <a:cubicBezTo>
                      <a:pt x="567104" y="85351"/>
                      <a:pt x="561015" y="84309"/>
                      <a:pt x="555305" y="82130"/>
                    </a:cubicBezTo>
                    <a:cubicBezTo>
                      <a:pt x="549596" y="79952"/>
                      <a:pt x="544744" y="77110"/>
                      <a:pt x="540747" y="73700"/>
                    </a:cubicBezTo>
                    <a:lnTo>
                      <a:pt x="549882" y="61290"/>
                    </a:lnTo>
                    <a:close/>
                    <a:moveTo>
                      <a:pt x="639039" y="1895"/>
                    </a:moveTo>
                    <a:lnTo>
                      <a:pt x="692609" y="1895"/>
                    </a:lnTo>
                    <a:lnTo>
                      <a:pt x="692609" y="15915"/>
                    </a:lnTo>
                    <a:lnTo>
                      <a:pt x="657118" y="15915"/>
                    </a:lnTo>
                    <a:lnTo>
                      <a:pt x="657118" y="34766"/>
                    </a:lnTo>
                    <a:lnTo>
                      <a:pt x="687376" y="34766"/>
                    </a:lnTo>
                    <a:lnTo>
                      <a:pt x="687376" y="48028"/>
                    </a:lnTo>
                    <a:lnTo>
                      <a:pt x="657118" y="48028"/>
                    </a:lnTo>
                    <a:lnTo>
                      <a:pt x="657118" y="69342"/>
                    </a:lnTo>
                    <a:lnTo>
                      <a:pt x="694132" y="69342"/>
                    </a:lnTo>
                    <a:lnTo>
                      <a:pt x="694132" y="83362"/>
                    </a:lnTo>
                    <a:lnTo>
                      <a:pt x="639039" y="83362"/>
                    </a:lnTo>
                    <a:lnTo>
                      <a:pt x="639039" y="1895"/>
                    </a:lnTo>
                    <a:close/>
                    <a:moveTo>
                      <a:pt x="729243" y="1895"/>
                    </a:moveTo>
                    <a:lnTo>
                      <a:pt x="747512" y="1895"/>
                    </a:lnTo>
                    <a:lnTo>
                      <a:pt x="772061" y="43576"/>
                    </a:lnTo>
                    <a:lnTo>
                      <a:pt x="781291" y="61953"/>
                    </a:lnTo>
                    <a:lnTo>
                      <a:pt x="781957" y="61953"/>
                    </a:lnTo>
                    <a:cubicBezTo>
                      <a:pt x="781576" y="57596"/>
                      <a:pt x="781100" y="52670"/>
                      <a:pt x="780529" y="47270"/>
                    </a:cubicBezTo>
                    <a:cubicBezTo>
                      <a:pt x="780054" y="41870"/>
                      <a:pt x="779768" y="36755"/>
                      <a:pt x="779768" y="31924"/>
                    </a:cubicBezTo>
                    <a:lnTo>
                      <a:pt x="779768" y="1895"/>
                    </a:lnTo>
                    <a:lnTo>
                      <a:pt x="796325" y="1895"/>
                    </a:lnTo>
                    <a:lnTo>
                      <a:pt x="796325" y="83267"/>
                    </a:lnTo>
                    <a:lnTo>
                      <a:pt x="778531" y="83267"/>
                    </a:lnTo>
                    <a:lnTo>
                      <a:pt x="753506" y="41586"/>
                    </a:lnTo>
                    <a:lnTo>
                      <a:pt x="744277" y="23209"/>
                    </a:lnTo>
                    <a:lnTo>
                      <a:pt x="743611" y="23209"/>
                    </a:lnTo>
                    <a:cubicBezTo>
                      <a:pt x="744086" y="27661"/>
                      <a:pt x="744657" y="32587"/>
                      <a:pt x="745133" y="37892"/>
                    </a:cubicBezTo>
                    <a:cubicBezTo>
                      <a:pt x="745609" y="43197"/>
                      <a:pt x="745894" y="48312"/>
                      <a:pt x="745894" y="53049"/>
                    </a:cubicBezTo>
                    <a:lnTo>
                      <a:pt x="745894" y="83173"/>
                    </a:lnTo>
                    <a:lnTo>
                      <a:pt x="729148" y="83173"/>
                    </a:lnTo>
                    <a:lnTo>
                      <a:pt x="729148" y="1895"/>
                    </a:lnTo>
                    <a:close/>
                    <a:moveTo>
                      <a:pt x="851988" y="16672"/>
                    </a:moveTo>
                    <a:lnTo>
                      <a:pt x="827630" y="16672"/>
                    </a:lnTo>
                    <a:lnTo>
                      <a:pt x="827630" y="1895"/>
                    </a:lnTo>
                    <a:lnTo>
                      <a:pt x="894331" y="1895"/>
                    </a:lnTo>
                    <a:lnTo>
                      <a:pt x="894331" y="16672"/>
                    </a:lnTo>
                    <a:lnTo>
                      <a:pt x="870162" y="16672"/>
                    </a:lnTo>
                    <a:lnTo>
                      <a:pt x="870162" y="83267"/>
                    </a:lnTo>
                    <a:lnTo>
                      <a:pt x="852084" y="83267"/>
                    </a:lnTo>
                    <a:lnTo>
                      <a:pt x="852084" y="16672"/>
                    </a:lnTo>
                    <a:close/>
                    <a:moveTo>
                      <a:pt x="925731" y="1895"/>
                    </a:moveTo>
                    <a:lnTo>
                      <a:pt x="979301" y="1895"/>
                    </a:lnTo>
                    <a:lnTo>
                      <a:pt x="979301" y="15915"/>
                    </a:lnTo>
                    <a:lnTo>
                      <a:pt x="943810" y="15915"/>
                    </a:lnTo>
                    <a:lnTo>
                      <a:pt x="943810" y="34766"/>
                    </a:lnTo>
                    <a:lnTo>
                      <a:pt x="974068" y="34766"/>
                    </a:lnTo>
                    <a:lnTo>
                      <a:pt x="974068" y="48028"/>
                    </a:lnTo>
                    <a:lnTo>
                      <a:pt x="943810" y="48028"/>
                    </a:lnTo>
                    <a:lnTo>
                      <a:pt x="943810" y="69342"/>
                    </a:lnTo>
                    <a:lnTo>
                      <a:pt x="980824" y="69342"/>
                    </a:lnTo>
                    <a:lnTo>
                      <a:pt x="980824" y="83362"/>
                    </a:lnTo>
                    <a:lnTo>
                      <a:pt x="925731" y="83362"/>
                    </a:lnTo>
                    <a:lnTo>
                      <a:pt x="925731" y="1895"/>
                    </a:lnTo>
                    <a:close/>
                    <a:moveTo>
                      <a:pt x="1063986" y="83267"/>
                    </a:moveTo>
                    <a:lnTo>
                      <a:pt x="1046383" y="53522"/>
                    </a:lnTo>
                    <a:lnTo>
                      <a:pt x="1034014" y="53522"/>
                    </a:lnTo>
                    <a:lnTo>
                      <a:pt x="1034014" y="83267"/>
                    </a:lnTo>
                    <a:lnTo>
                      <a:pt x="1015935" y="83267"/>
                    </a:lnTo>
                    <a:lnTo>
                      <a:pt x="1015935" y="1895"/>
                    </a:lnTo>
                    <a:lnTo>
                      <a:pt x="1046383" y="1895"/>
                    </a:lnTo>
                    <a:cubicBezTo>
                      <a:pt x="1050951" y="1895"/>
                      <a:pt x="1055328" y="2273"/>
                      <a:pt x="1059324" y="3126"/>
                    </a:cubicBezTo>
                    <a:cubicBezTo>
                      <a:pt x="1063416" y="3979"/>
                      <a:pt x="1066936" y="5305"/>
                      <a:pt x="1069886" y="7199"/>
                    </a:cubicBezTo>
                    <a:cubicBezTo>
                      <a:pt x="1072836" y="9094"/>
                      <a:pt x="1075214" y="11746"/>
                      <a:pt x="1076927" y="14967"/>
                    </a:cubicBezTo>
                    <a:cubicBezTo>
                      <a:pt x="1078640" y="18188"/>
                      <a:pt x="1079496" y="22261"/>
                      <a:pt x="1079496" y="26998"/>
                    </a:cubicBezTo>
                    <a:cubicBezTo>
                      <a:pt x="1079496" y="32871"/>
                      <a:pt x="1077974" y="37797"/>
                      <a:pt x="1075024" y="41681"/>
                    </a:cubicBezTo>
                    <a:cubicBezTo>
                      <a:pt x="1072074" y="45565"/>
                      <a:pt x="1068078" y="48502"/>
                      <a:pt x="1063035" y="50491"/>
                    </a:cubicBezTo>
                    <a:lnTo>
                      <a:pt x="1083207" y="83173"/>
                    </a:lnTo>
                    <a:lnTo>
                      <a:pt x="1063986" y="83173"/>
                    </a:lnTo>
                    <a:close/>
                    <a:moveTo>
                      <a:pt x="1033918" y="40923"/>
                    </a:moveTo>
                    <a:lnTo>
                      <a:pt x="1044861" y="40923"/>
                    </a:lnTo>
                    <a:cubicBezTo>
                      <a:pt x="1050665" y="40923"/>
                      <a:pt x="1055042" y="39786"/>
                      <a:pt x="1057897" y="37608"/>
                    </a:cubicBezTo>
                    <a:cubicBezTo>
                      <a:pt x="1060751" y="35334"/>
                      <a:pt x="1062179" y="32208"/>
                      <a:pt x="1062179" y="28040"/>
                    </a:cubicBezTo>
                    <a:cubicBezTo>
                      <a:pt x="1062179" y="23682"/>
                      <a:pt x="1060656" y="20556"/>
                      <a:pt x="1057611" y="18756"/>
                    </a:cubicBezTo>
                    <a:cubicBezTo>
                      <a:pt x="1054566" y="16957"/>
                      <a:pt x="1050285" y="16009"/>
                      <a:pt x="1044671" y="16009"/>
                    </a:cubicBezTo>
                    <a:lnTo>
                      <a:pt x="1033918" y="16009"/>
                    </a:lnTo>
                    <a:lnTo>
                      <a:pt x="1033918" y="40923"/>
                    </a:lnTo>
                    <a:close/>
                  </a:path>
                </a:pathLst>
              </a:custGeom>
              <a:solidFill>
                <a:srgbClr val="FFFFFF"/>
              </a:solidFill>
              <a:ln w="9496" cap="flat">
                <a:noFill/>
                <a:prstDash val="solid"/>
                <a:miter/>
              </a:ln>
            </p:spPr>
            <p:txBody>
              <a:bodyPr rtlCol="0" anchor="ctr"/>
              <a:lstStyle/>
              <a:p>
                <a:endParaRPr lang="nb-NO" sz="1600"/>
              </a:p>
            </p:txBody>
          </p:sp>
          <p:sp>
            <p:nvSpPr>
              <p:cNvPr id="188" name="Friform 187">
                <a:extLst>
                  <a:ext uri="{FF2B5EF4-FFF2-40B4-BE49-F238E27FC236}">
                    <a16:creationId xmlns:a16="http://schemas.microsoft.com/office/drawing/2014/main" id="{F530FFB3-D3AE-9E4F-BFC2-AE883A22A8BF}"/>
                  </a:ext>
                </a:extLst>
              </p:cNvPr>
              <p:cNvSpPr/>
              <p:nvPr/>
            </p:nvSpPr>
            <p:spPr>
              <a:xfrm>
                <a:off x="5436732" y="1923473"/>
                <a:ext cx="1293777" cy="85067"/>
              </a:xfrm>
              <a:custGeom>
                <a:avLst/>
                <a:gdLst>
                  <a:gd name="connsiteX0" fmla="*/ 0 w 1293777"/>
                  <a:gd name="connsiteY0" fmla="*/ 1895 h 85067"/>
                  <a:gd name="connsiteX1" fmla="*/ 53856 w 1293777"/>
                  <a:gd name="connsiteY1" fmla="*/ 1895 h 85067"/>
                  <a:gd name="connsiteX2" fmla="*/ 53856 w 1293777"/>
                  <a:gd name="connsiteY2" fmla="*/ 16672 h 85067"/>
                  <a:gd name="connsiteX3" fmla="*/ 18079 w 1293777"/>
                  <a:gd name="connsiteY3" fmla="*/ 16672 h 85067"/>
                  <a:gd name="connsiteX4" fmla="*/ 18079 w 1293777"/>
                  <a:gd name="connsiteY4" fmla="*/ 37323 h 85067"/>
                  <a:gd name="connsiteX5" fmla="*/ 48718 w 1293777"/>
                  <a:gd name="connsiteY5" fmla="*/ 37323 h 85067"/>
                  <a:gd name="connsiteX6" fmla="*/ 48718 w 1293777"/>
                  <a:gd name="connsiteY6" fmla="*/ 50964 h 85067"/>
                  <a:gd name="connsiteX7" fmla="*/ 18079 w 1293777"/>
                  <a:gd name="connsiteY7" fmla="*/ 50964 h 85067"/>
                  <a:gd name="connsiteX8" fmla="*/ 18079 w 1293777"/>
                  <a:gd name="connsiteY8" fmla="*/ 83173 h 85067"/>
                  <a:gd name="connsiteX9" fmla="*/ 0 w 1293777"/>
                  <a:gd name="connsiteY9" fmla="*/ 83173 h 85067"/>
                  <a:gd name="connsiteX10" fmla="*/ 0 w 1293777"/>
                  <a:gd name="connsiteY10" fmla="*/ 1895 h 85067"/>
                  <a:gd name="connsiteX11" fmla="*/ 118654 w 1293777"/>
                  <a:gd name="connsiteY11" fmla="*/ 85067 h 85067"/>
                  <a:gd name="connsiteX12" fmla="*/ 102669 w 1293777"/>
                  <a:gd name="connsiteY12" fmla="*/ 82131 h 85067"/>
                  <a:gd name="connsiteX13" fmla="*/ 90204 w 1293777"/>
                  <a:gd name="connsiteY13" fmla="*/ 73700 h 85067"/>
                  <a:gd name="connsiteX14" fmla="*/ 82116 w 1293777"/>
                  <a:gd name="connsiteY14" fmla="*/ 60248 h 85067"/>
                  <a:gd name="connsiteX15" fmla="*/ 79261 w 1293777"/>
                  <a:gd name="connsiteY15" fmla="*/ 42249 h 85067"/>
                  <a:gd name="connsiteX16" fmla="*/ 82116 w 1293777"/>
                  <a:gd name="connsiteY16" fmla="*/ 24440 h 85067"/>
                  <a:gd name="connsiteX17" fmla="*/ 90204 w 1293777"/>
                  <a:gd name="connsiteY17" fmla="*/ 11178 h 85067"/>
                  <a:gd name="connsiteX18" fmla="*/ 102669 w 1293777"/>
                  <a:gd name="connsiteY18" fmla="*/ 2937 h 85067"/>
                  <a:gd name="connsiteX19" fmla="*/ 118654 w 1293777"/>
                  <a:gd name="connsiteY19" fmla="*/ 95 h 85067"/>
                  <a:gd name="connsiteX20" fmla="*/ 134545 w 1293777"/>
                  <a:gd name="connsiteY20" fmla="*/ 2937 h 85067"/>
                  <a:gd name="connsiteX21" fmla="*/ 147009 w 1293777"/>
                  <a:gd name="connsiteY21" fmla="*/ 11178 h 85067"/>
                  <a:gd name="connsiteX22" fmla="*/ 155097 w 1293777"/>
                  <a:gd name="connsiteY22" fmla="*/ 24440 h 85067"/>
                  <a:gd name="connsiteX23" fmla="*/ 157952 w 1293777"/>
                  <a:gd name="connsiteY23" fmla="*/ 42249 h 85067"/>
                  <a:gd name="connsiteX24" fmla="*/ 155097 w 1293777"/>
                  <a:gd name="connsiteY24" fmla="*/ 60248 h 85067"/>
                  <a:gd name="connsiteX25" fmla="*/ 147009 w 1293777"/>
                  <a:gd name="connsiteY25" fmla="*/ 73700 h 85067"/>
                  <a:gd name="connsiteX26" fmla="*/ 134545 w 1293777"/>
                  <a:gd name="connsiteY26" fmla="*/ 82131 h 85067"/>
                  <a:gd name="connsiteX27" fmla="*/ 118654 w 1293777"/>
                  <a:gd name="connsiteY27" fmla="*/ 85067 h 85067"/>
                  <a:gd name="connsiteX28" fmla="*/ 118654 w 1293777"/>
                  <a:gd name="connsiteY28" fmla="*/ 70195 h 85067"/>
                  <a:gd name="connsiteX29" fmla="*/ 133783 w 1293777"/>
                  <a:gd name="connsiteY29" fmla="*/ 62711 h 85067"/>
                  <a:gd name="connsiteX30" fmla="*/ 139397 w 1293777"/>
                  <a:gd name="connsiteY30" fmla="*/ 42155 h 85067"/>
                  <a:gd name="connsiteX31" fmla="*/ 133783 w 1293777"/>
                  <a:gd name="connsiteY31" fmla="*/ 22072 h 85067"/>
                  <a:gd name="connsiteX32" fmla="*/ 118654 w 1293777"/>
                  <a:gd name="connsiteY32" fmla="*/ 14873 h 85067"/>
                  <a:gd name="connsiteX33" fmla="*/ 103240 w 1293777"/>
                  <a:gd name="connsiteY33" fmla="*/ 22072 h 85067"/>
                  <a:gd name="connsiteX34" fmla="*/ 97721 w 1293777"/>
                  <a:gd name="connsiteY34" fmla="*/ 42155 h 85067"/>
                  <a:gd name="connsiteX35" fmla="*/ 103240 w 1293777"/>
                  <a:gd name="connsiteY35" fmla="*/ 62711 h 85067"/>
                  <a:gd name="connsiteX36" fmla="*/ 118654 w 1293777"/>
                  <a:gd name="connsiteY36" fmla="*/ 70195 h 85067"/>
                  <a:gd name="connsiteX37" fmla="*/ 239497 w 1293777"/>
                  <a:gd name="connsiteY37" fmla="*/ 83267 h 85067"/>
                  <a:gd name="connsiteX38" fmla="*/ 221894 w 1293777"/>
                  <a:gd name="connsiteY38" fmla="*/ 53522 h 85067"/>
                  <a:gd name="connsiteX39" fmla="*/ 209524 w 1293777"/>
                  <a:gd name="connsiteY39" fmla="*/ 53522 h 85067"/>
                  <a:gd name="connsiteX40" fmla="*/ 209524 w 1293777"/>
                  <a:gd name="connsiteY40" fmla="*/ 83267 h 85067"/>
                  <a:gd name="connsiteX41" fmla="*/ 191445 w 1293777"/>
                  <a:gd name="connsiteY41" fmla="*/ 83267 h 85067"/>
                  <a:gd name="connsiteX42" fmla="*/ 191445 w 1293777"/>
                  <a:gd name="connsiteY42" fmla="*/ 1895 h 85067"/>
                  <a:gd name="connsiteX43" fmla="*/ 221894 w 1293777"/>
                  <a:gd name="connsiteY43" fmla="*/ 1895 h 85067"/>
                  <a:gd name="connsiteX44" fmla="*/ 234834 w 1293777"/>
                  <a:gd name="connsiteY44" fmla="*/ 3126 h 85067"/>
                  <a:gd name="connsiteX45" fmla="*/ 245396 w 1293777"/>
                  <a:gd name="connsiteY45" fmla="*/ 7199 h 85067"/>
                  <a:gd name="connsiteX46" fmla="*/ 252437 w 1293777"/>
                  <a:gd name="connsiteY46" fmla="*/ 14967 h 85067"/>
                  <a:gd name="connsiteX47" fmla="*/ 255007 w 1293777"/>
                  <a:gd name="connsiteY47" fmla="*/ 26998 h 85067"/>
                  <a:gd name="connsiteX48" fmla="*/ 250534 w 1293777"/>
                  <a:gd name="connsiteY48" fmla="*/ 41681 h 85067"/>
                  <a:gd name="connsiteX49" fmla="*/ 238545 w 1293777"/>
                  <a:gd name="connsiteY49" fmla="*/ 50491 h 85067"/>
                  <a:gd name="connsiteX50" fmla="*/ 258718 w 1293777"/>
                  <a:gd name="connsiteY50" fmla="*/ 83173 h 85067"/>
                  <a:gd name="connsiteX51" fmla="*/ 239497 w 1293777"/>
                  <a:gd name="connsiteY51" fmla="*/ 83173 h 85067"/>
                  <a:gd name="connsiteX52" fmla="*/ 209524 w 1293777"/>
                  <a:gd name="connsiteY52" fmla="*/ 40923 h 85067"/>
                  <a:gd name="connsiteX53" fmla="*/ 220466 w 1293777"/>
                  <a:gd name="connsiteY53" fmla="*/ 40923 h 85067"/>
                  <a:gd name="connsiteX54" fmla="*/ 233502 w 1293777"/>
                  <a:gd name="connsiteY54" fmla="*/ 37608 h 85067"/>
                  <a:gd name="connsiteX55" fmla="*/ 237784 w 1293777"/>
                  <a:gd name="connsiteY55" fmla="*/ 28040 h 85067"/>
                  <a:gd name="connsiteX56" fmla="*/ 233217 w 1293777"/>
                  <a:gd name="connsiteY56" fmla="*/ 18756 h 85067"/>
                  <a:gd name="connsiteX57" fmla="*/ 220276 w 1293777"/>
                  <a:gd name="connsiteY57" fmla="*/ 16009 h 85067"/>
                  <a:gd name="connsiteX58" fmla="*/ 209524 w 1293777"/>
                  <a:gd name="connsiteY58" fmla="*/ 16009 h 85067"/>
                  <a:gd name="connsiteX59" fmla="*/ 209524 w 1293777"/>
                  <a:gd name="connsiteY59" fmla="*/ 40923 h 85067"/>
                  <a:gd name="connsiteX60" fmla="*/ 329796 w 1293777"/>
                  <a:gd name="connsiteY60" fmla="*/ 1895 h 85067"/>
                  <a:gd name="connsiteX61" fmla="*/ 358722 w 1293777"/>
                  <a:gd name="connsiteY61" fmla="*/ 1895 h 85067"/>
                  <a:gd name="connsiteX62" fmla="*/ 371282 w 1293777"/>
                  <a:gd name="connsiteY62" fmla="*/ 2937 h 85067"/>
                  <a:gd name="connsiteX63" fmla="*/ 381463 w 1293777"/>
                  <a:gd name="connsiteY63" fmla="*/ 6252 h 85067"/>
                  <a:gd name="connsiteX64" fmla="*/ 388219 w 1293777"/>
                  <a:gd name="connsiteY64" fmla="*/ 12504 h 85067"/>
                  <a:gd name="connsiteX65" fmla="*/ 390598 w 1293777"/>
                  <a:gd name="connsiteY65" fmla="*/ 22167 h 85067"/>
                  <a:gd name="connsiteX66" fmla="*/ 387172 w 1293777"/>
                  <a:gd name="connsiteY66" fmla="*/ 32682 h 85067"/>
                  <a:gd name="connsiteX67" fmla="*/ 376420 w 1293777"/>
                  <a:gd name="connsiteY67" fmla="*/ 39597 h 85067"/>
                  <a:gd name="connsiteX68" fmla="*/ 376420 w 1293777"/>
                  <a:gd name="connsiteY68" fmla="*/ 40260 h 85067"/>
                  <a:gd name="connsiteX69" fmla="*/ 390122 w 1293777"/>
                  <a:gd name="connsiteY69" fmla="*/ 46607 h 85067"/>
                  <a:gd name="connsiteX70" fmla="*/ 394975 w 1293777"/>
                  <a:gd name="connsiteY70" fmla="*/ 59490 h 85067"/>
                  <a:gd name="connsiteX71" fmla="*/ 392406 w 1293777"/>
                  <a:gd name="connsiteY71" fmla="*/ 70195 h 85067"/>
                  <a:gd name="connsiteX72" fmla="*/ 385174 w 1293777"/>
                  <a:gd name="connsiteY72" fmla="*/ 77583 h 85067"/>
                  <a:gd name="connsiteX73" fmla="*/ 374422 w 1293777"/>
                  <a:gd name="connsiteY73" fmla="*/ 81846 h 85067"/>
                  <a:gd name="connsiteX74" fmla="*/ 361101 w 1293777"/>
                  <a:gd name="connsiteY74" fmla="*/ 83267 h 85067"/>
                  <a:gd name="connsiteX75" fmla="*/ 329891 w 1293777"/>
                  <a:gd name="connsiteY75" fmla="*/ 83267 h 85067"/>
                  <a:gd name="connsiteX76" fmla="*/ 329891 w 1293777"/>
                  <a:gd name="connsiteY76" fmla="*/ 1895 h 85067"/>
                  <a:gd name="connsiteX77" fmla="*/ 358246 w 1293777"/>
                  <a:gd name="connsiteY77" fmla="*/ 35334 h 85067"/>
                  <a:gd name="connsiteX78" fmla="*/ 370330 w 1293777"/>
                  <a:gd name="connsiteY78" fmla="*/ 32492 h 85067"/>
                  <a:gd name="connsiteX79" fmla="*/ 374041 w 1293777"/>
                  <a:gd name="connsiteY79" fmla="*/ 24630 h 85067"/>
                  <a:gd name="connsiteX80" fmla="*/ 370235 w 1293777"/>
                  <a:gd name="connsiteY80" fmla="*/ 17335 h 85067"/>
                  <a:gd name="connsiteX81" fmla="*/ 358436 w 1293777"/>
                  <a:gd name="connsiteY81" fmla="*/ 15157 h 85067"/>
                  <a:gd name="connsiteX82" fmla="*/ 347970 w 1293777"/>
                  <a:gd name="connsiteY82" fmla="*/ 15157 h 85067"/>
                  <a:gd name="connsiteX83" fmla="*/ 347970 w 1293777"/>
                  <a:gd name="connsiteY83" fmla="*/ 35334 h 85067"/>
                  <a:gd name="connsiteX84" fmla="*/ 358246 w 1293777"/>
                  <a:gd name="connsiteY84" fmla="*/ 35334 h 85067"/>
                  <a:gd name="connsiteX85" fmla="*/ 359483 w 1293777"/>
                  <a:gd name="connsiteY85" fmla="*/ 70005 h 85067"/>
                  <a:gd name="connsiteX86" fmla="*/ 372804 w 1293777"/>
                  <a:gd name="connsiteY86" fmla="*/ 67163 h 85067"/>
                  <a:gd name="connsiteX87" fmla="*/ 377467 w 1293777"/>
                  <a:gd name="connsiteY87" fmla="*/ 58069 h 85067"/>
                  <a:gd name="connsiteX88" fmla="*/ 359483 w 1293777"/>
                  <a:gd name="connsiteY88" fmla="*/ 46891 h 85067"/>
                  <a:gd name="connsiteX89" fmla="*/ 347970 w 1293777"/>
                  <a:gd name="connsiteY89" fmla="*/ 46891 h 85067"/>
                  <a:gd name="connsiteX90" fmla="*/ 347970 w 1293777"/>
                  <a:gd name="connsiteY90" fmla="*/ 70100 h 85067"/>
                  <a:gd name="connsiteX91" fmla="*/ 359483 w 1293777"/>
                  <a:gd name="connsiteY91" fmla="*/ 70100 h 85067"/>
                  <a:gd name="connsiteX92" fmla="*/ 427041 w 1293777"/>
                  <a:gd name="connsiteY92" fmla="*/ 1895 h 85067"/>
                  <a:gd name="connsiteX93" fmla="*/ 480611 w 1293777"/>
                  <a:gd name="connsiteY93" fmla="*/ 1895 h 85067"/>
                  <a:gd name="connsiteX94" fmla="*/ 480611 w 1293777"/>
                  <a:gd name="connsiteY94" fmla="*/ 15915 h 85067"/>
                  <a:gd name="connsiteX95" fmla="*/ 445120 w 1293777"/>
                  <a:gd name="connsiteY95" fmla="*/ 15915 h 85067"/>
                  <a:gd name="connsiteX96" fmla="*/ 445120 w 1293777"/>
                  <a:gd name="connsiteY96" fmla="*/ 34766 h 85067"/>
                  <a:gd name="connsiteX97" fmla="*/ 475378 w 1293777"/>
                  <a:gd name="connsiteY97" fmla="*/ 34766 h 85067"/>
                  <a:gd name="connsiteX98" fmla="*/ 475378 w 1293777"/>
                  <a:gd name="connsiteY98" fmla="*/ 48028 h 85067"/>
                  <a:gd name="connsiteX99" fmla="*/ 445120 w 1293777"/>
                  <a:gd name="connsiteY99" fmla="*/ 48028 h 85067"/>
                  <a:gd name="connsiteX100" fmla="*/ 445120 w 1293777"/>
                  <a:gd name="connsiteY100" fmla="*/ 69342 h 85067"/>
                  <a:gd name="connsiteX101" fmla="*/ 482134 w 1293777"/>
                  <a:gd name="connsiteY101" fmla="*/ 69342 h 85067"/>
                  <a:gd name="connsiteX102" fmla="*/ 482134 w 1293777"/>
                  <a:gd name="connsiteY102" fmla="*/ 83362 h 85067"/>
                  <a:gd name="connsiteX103" fmla="*/ 427041 w 1293777"/>
                  <a:gd name="connsiteY103" fmla="*/ 83362 h 85067"/>
                  <a:gd name="connsiteX104" fmla="*/ 427041 w 1293777"/>
                  <a:gd name="connsiteY104" fmla="*/ 1895 h 85067"/>
                  <a:gd name="connsiteX105" fmla="*/ 563679 w 1293777"/>
                  <a:gd name="connsiteY105" fmla="*/ 83267 h 85067"/>
                  <a:gd name="connsiteX106" fmla="*/ 546076 w 1293777"/>
                  <a:gd name="connsiteY106" fmla="*/ 53522 h 85067"/>
                  <a:gd name="connsiteX107" fmla="*/ 533706 w 1293777"/>
                  <a:gd name="connsiteY107" fmla="*/ 53522 h 85067"/>
                  <a:gd name="connsiteX108" fmla="*/ 533706 w 1293777"/>
                  <a:gd name="connsiteY108" fmla="*/ 83267 h 85067"/>
                  <a:gd name="connsiteX109" fmla="*/ 515627 w 1293777"/>
                  <a:gd name="connsiteY109" fmla="*/ 83267 h 85067"/>
                  <a:gd name="connsiteX110" fmla="*/ 515627 w 1293777"/>
                  <a:gd name="connsiteY110" fmla="*/ 1895 h 85067"/>
                  <a:gd name="connsiteX111" fmla="*/ 546076 w 1293777"/>
                  <a:gd name="connsiteY111" fmla="*/ 1895 h 85067"/>
                  <a:gd name="connsiteX112" fmla="*/ 559016 w 1293777"/>
                  <a:gd name="connsiteY112" fmla="*/ 3126 h 85067"/>
                  <a:gd name="connsiteX113" fmla="*/ 569578 w 1293777"/>
                  <a:gd name="connsiteY113" fmla="*/ 7199 h 85067"/>
                  <a:gd name="connsiteX114" fmla="*/ 576619 w 1293777"/>
                  <a:gd name="connsiteY114" fmla="*/ 14967 h 85067"/>
                  <a:gd name="connsiteX115" fmla="*/ 579188 w 1293777"/>
                  <a:gd name="connsiteY115" fmla="*/ 26998 h 85067"/>
                  <a:gd name="connsiteX116" fmla="*/ 574716 w 1293777"/>
                  <a:gd name="connsiteY116" fmla="*/ 41681 h 85067"/>
                  <a:gd name="connsiteX117" fmla="*/ 562727 w 1293777"/>
                  <a:gd name="connsiteY117" fmla="*/ 50491 h 85067"/>
                  <a:gd name="connsiteX118" fmla="*/ 582899 w 1293777"/>
                  <a:gd name="connsiteY118" fmla="*/ 83173 h 85067"/>
                  <a:gd name="connsiteX119" fmla="*/ 563679 w 1293777"/>
                  <a:gd name="connsiteY119" fmla="*/ 83173 h 85067"/>
                  <a:gd name="connsiteX120" fmla="*/ 533611 w 1293777"/>
                  <a:gd name="connsiteY120" fmla="*/ 40923 h 85067"/>
                  <a:gd name="connsiteX121" fmla="*/ 544553 w 1293777"/>
                  <a:gd name="connsiteY121" fmla="*/ 40923 h 85067"/>
                  <a:gd name="connsiteX122" fmla="*/ 557589 w 1293777"/>
                  <a:gd name="connsiteY122" fmla="*/ 37608 h 85067"/>
                  <a:gd name="connsiteX123" fmla="*/ 561871 w 1293777"/>
                  <a:gd name="connsiteY123" fmla="*/ 28040 h 85067"/>
                  <a:gd name="connsiteX124" fmla="*/ 557303 w 1293777"/>
                  <a:gd name="connsiteY124" fmla="*/ 18756 h 85067"/>
                  <a:gd name="connsiteX125" fmla="*/ 544363 w 1293777"/>
                  <a:gd name="connsiteY125" fmla="*/ 16009 h 85067"/>
                  <a:gd name="connsiteX126" fmla="*/ 533611 w 1293777"/>
                  <a:gd name="connsiteY126" fmla="*/ 16009 h 85067"/>
                  <a:gd name="connsiteX127" fmla="*/ 533611 w 1293777"/>
                  <a:gd name="connsiteY127" fmla="*/ 40923 h 85067"/>
                  <a:gd name="connsiteX128" fmla="*/ 613158 w 1293777"/>
                  <a:gd name="connsiteY128" fmla="*/ 1895 h 85067"/>
                  <a:gd name="connsiteX129" fmla="*/ 666728 w 1293777"/>
                  <a:gd name="connsiteY129" fmla="*/ 1895 h 85067"/>
                  <a:gd name="connsiteX130" fmla="*/ 666728 w 1293777"/>
                  <a:gd name="connsiteY130" fmla="*/ 15915 h 85067"/>
                  <a:gd name="connsiteX131" fmla="*/ 631236 w 1293777"/>
                  <a:gd name="connsiteY131" fmla="*/ 15915 h 85067"/>
                  <a:gd name="connsiteX132" fmla="*/ 631236 w 1293777"/>
                  <a:gd name="connsiteY132" fmla="*/ 34766 h 85067"/>
                  <a:gd name="connsiteX133" fmla="*/ 661590 w 1293777"/>
                  <a:gd name="connsiteY133" fmla="*/ 34766 h 85067"/>
                  <a:gd name="connsiteX134" fmla="*/ 661590 w 1293777"/>
                  <a:gd name="connsiteY134" fmla="*/ 48028 h 85067"/>
                  <a:gd name="connsiteX135" fmla="*/ 631332 w 1293777"/>
                  <a:gd name="connsiteY135" fmla="*/ 48028 h 85067"/>
                  <a:gd name="connsiteX136" fmla="*/ 631332 w 1293777"/>
                  <a:gd name="connsiteY136" fmla="*/ 69342 h 85067"/>
                  <a:gd name="connsiteX137" fmla="*/ 668346 w 1293777"/>
                  <a:gd name="connsiteY137" fmla="*/ 69342 h 85067"/>
                  <a:gd name="connsiteX138" fmla="*/ 668346 w 1293777"/>
                  <a:gd name="connsiteY138" fmla="*/ 83362 h 85067"/>
                  <a:gd name="connsiteX139" fmla="*/ 613253 w 1293777"/>
                  <a:gd name="connsiteY139" fmla="*/ 83362 h 85067"/>
                  <a:gd name="connsiteX140" fmla="*/ 613253 w 1293777"/>
                  <a:gd name="connsiteY140" fmla="*/ 1895 h 85067"/>
                  <a:gd name="connsiteX141" fmla="*/ 701649 w 1293777"/>
                  <a:gd name="connsiteY141" fmla="*/ 1895 h 85067"/>
                  <a:gd name="connsiteX142" fmla="*/ 719728 w 1293777"/>
                  <a:gd name="connsiteY142" fmla="*/ 1895 h 85067"/>
                  <a:gd name="connsiteX143" fmla="*/ 719728 w 1293777"/>
                  <a:gd name="connsiteY143" fmla="*/ 35902 h 85067"/>
                  <a:gd name="connsiteX144" fmla="*/ 720203 w 1293777"/>
                  <a:gd name="connsiteY144" fmla="*/ 35902 h 85067"/>
                  <a:gd name="connsiteX145" fmla="*/ 748463 w 1293777"/>
                  <a:gd name="connsiteY145" fmla="*/ 1895 h 85067"/>
                  <a:gd name="connsiteX146" fmla="*/ 768160 w 1293777"/>
                  <a:gd name="connsiteY146" fmla="*/ 1895 h 85067"/>
                  <a:gd name="connsiteX147" fmla="*/ 741612 w 1293777"/>
                  <a:gd name="connsiteY147" fmla="*/ 34197 h 85067"/>
                  <a:gd name="connsiteX148" fmla="*/ 772346 w 1293777"/>
                  <a:gd name="connsiteY148" fmla="*/ 83173 h 85067"/>
                  <a:gd name="connsiteX149" fmla="*/ 752936 w 1293777"/>
                  <a:gd name="connsiteY149" fmla="*/ 83173 h 85067"/>
                  <a:gd name="connsiteX150" fmla="*/ 731051 w 1293777"/>
                  <a:gd name="connsiteY150" fmla="*/ 46607 h 85067"/>
                  <a:gd name="connsiteX151" fmla="*/ 719632 w 1293777"/>
                  <a:gd name="connsiteY151" fmla="*/ 58922 h 85067"/>
                  <a:gd name="connsiteX152" fmla="*/ 719632 w 1293777"/>
                  <a:gd name="connsiteY152" fmla="*/ 83173 h 85067"/>
                  <a:gd name="connsiteX153" fmla="*/ 701553 w 1293777"/>
                  <a:gd name="connsiteY153" fmla="*/ 83173 h 85067"/>
                  <a:gd name="connsiteX154" fmla="*/ 701553 w 1293777"/>
                  <a:gd name="connsiteY154" fmla="*/ 1895 h 85067"/>
                  <a:gd name="connsiteX155" fmla="*/ 848277 w 1293777"/>
                  <a:gd name="connsiteY155" fmla="*/ 83267 h 85067"/>
                  <a:gd name="connsiteX156" fmla="*/ 830674 w 1293777"/>
                  <a:gd name="connsiteY156" fmla="*/ 53522 h 85067"/>
                  <a:gd name="connsiteX157" fmla="*/ 818305 w 1293777"/>
                  <a:gd name="connsiteY157" fmla="*/ 53522 h 85067"/>
                  <a:gd name="connsiteX158" fmla="*/ 818305 w 1293777"/>
                  <a:gd name="connsiteY158" fmla="*/ 83267 h 85067"/>
                  <a:gd name="connsiteX159" fmla="*/ 800226 w 1293777"/>
                  <a:gd name="connsiteY159" fmla="*/ 83267 h 85067"/>
                  <a:gd name="connsiteX160" fmla="*/ 800226 w 1293777"/>
                  <a:gd name="connsiteY160" fmla="*/ 1895 h 85067"/>
                  <a:gd name="connsiteX161" fmla="*/ 830674 w 1293777"/>
                  <a:gd name="connsiteY161" fmla="*/ 1895 h 85067"/>
                  <a:gd name="connsiteX162" fmla="*/ 843615 w 1293777"/>
                  <a:gd name="connsiteY162" fmla="*/ 3126 h 85067"/>
                  <a:gd name="connsiteX163" fmla="*/ 854177 w 1293777"/>
                  <a:gd name="connsiteY163" fmla="*/ 7199 h 85067"/>
                  <a:gd name="connsiteX164" fmla="*/ 861218 w 1293777"/>
                  <a:gd name="connsiteY164" fmla="*/ 14967 h 85067"/>
                  <a:gd name="connsiteX165" fmla="*/ 863787 w 1293777"/>
                  <a:gd name="connsiteY165" fmla="*/ 26998 h 85067"/>
                  <a:gd name="connsiteX166" fmla="*/ 859315 w 1293777"/>
                  <a:gd name="connsiteY166" fmla="*/ 41681 h 85067"/>
                  <a:gd name="connsiteX167" fmla="*/ 847326 w 1293777"/>
                  <a:gd name="connsiteY167" fmla="*/ 50491 h 85067"/>
                  <a:gd name="connsiteX168" fmla="*/ 867498 w 1293777"/>
                  <a:gd name="connsiteY168" fmla="*/ 83173 h 85067"/>
                  <a:gd name="connsiteX169" fmla="*/ 848277 w 1293777"/>
                  <a:gd name="connsiteY169" fmla="*/ 83173 h 85067"/>
                  <a:gd name="connsiteX170" fmla="*/ 818210 w 1293777"/>
                  <a:gd name="connsiteY170" fmla="*/ 40923 h 85067"/>
                  <a:gd name="connsiteX171" fmla="*/ 829152 w 1293777"/>
                  <a:gd name="connsiteY171" fmla="*/ 40923 h 85067"/>
                  <a:gd name="connsiteX172" fmla="*/ 842188 w 1293777"/>
                  <a:gd name="connsiteY172" fmla="*/ 37608 h 85067"/>
                  <a:gd name="connsiteX173" fmla="*/ 846469 w 1293777"/>
                  <a:gd name="connsiteY173" fmla="*/ 28040 h 85067"/>
                  <a:gd name="connsiteX174" fmla="*/ 841902 w 1293777"/>
                  <a:gd name="connsiteY174" fmla="*/ 18756 h 85067"/>
                  <a:gd name="connsiteX175" fmla="*/ 828962 w 1293777"/>
                  <a:gd name="connsiteY175" fmla="*/ 16009 h 85067"/>
                  <a:gd name="connsiteX176" fmla="*/ 818210 w 1293777"/>
                  <a:gd name="connsiteY176" fmla="*/ 16009 h 85067"/>
                  <a:gd name="connsiteX177" fmla="*/ 818210 w 1293777"/>
                  <a:gd name="connsiteY177" fmla="*/ 40923 h 85067"/>
                  <a:gd name="connsiteX178" fmla="*/ 942858 w 1293777"/>
                  <a:gd name="connsiteY178" fmla="*/ 63469 h 85067"/>
                  <a:gd name="connsiteX179" fmla="*/ 915074 w 1293777"/>
                  <a:gd name="connsiteY179" fmla="*/ 63469 h 85067"/>
                  <a:gd name="connsiteX180" fmla="*/ 909175 w 1293777"/>
                  <a:gd name="connsiteY180" fmla="*/ 83173 h 85067"/>
                  <a:gd name="connsiteX181" fmla="*/ 890905 w 1293777"/>
                  <a:gd name="connsiteY181" fmla="*/ 83173 h 85067"/>
                  <a:gd name="connsiteX182" fmla="*/ 918690 w 1293777"/>
                  <a:gd name="connsiteY182" fmla="*/ 1800 h 85067"/>
                  <a:gd name="connsiteX183" fmla="*/ 939813 w 1293777"/>
                  <a:gd name="connsiteY183" fmla="*/ 1800 h 85067"/>
                  <a:gd name="connsiteX184" fmla="*/ 967598 w 1293777"/>
                  <a:gd name="connsiteY184" fmla="*/ 83173 h 85067"/>
                  <a:gd name="connsiteX185" fmla="*/ 948662 w 1293777"/>
                  <a:gd name="connsiteY185" fmla="*/ 83173 h 85067"/>
                  <a:gd name="connsiteX186" fmla="*/ 942858 w 1293777"/>
                  <a:gd name="connsiteY186" fmla="*/ 63469 h 85067"/>
                  <a:gd name="connsiteX187" fmla="*/ 938957 w 1293777"/>
                  <a:gd name="connsiteY187" fmla="*/ 50396 h 85067"/>
                  <a:gd name="connsiteX188" fmla="*/ 936293 w 1293777"/>
                  <a:gd name="connsiteY188" fmla="*/ 41492 h 85067"/>
                  <a:gd name="connsiteX189" fmla="*/ 932677 w 1293777"/>
                  <a:gd name="connsiteY189" fmla="*/ 28514 h 85067"/>
                  <a:gd name="connsiteX190" fmla="*/ 929061 w 1293777"/>
                  <a:gd name="connsiteY190" fmla="*/ 15536 h 85067"/>
                  <a:gd name="connsiteX191" fmla="*/ 928395 w 1293777"/>
                  <a:gd name="connsiteY191" fmla="*/ 15536 h 85067"/>
                  <a:gd name="connsiteX192" fmla="*/ 924970 w 1293777"/>
                  <a:gd name="connsiteY192" fmla="*/ 28608 h 85067"/>
                  <a:gd name="connsiteX193" fmla="*/ 921544 w 1293777"/>
                  <a:gd name="connsiteY193" fmla="*/ 41492 h 85067"/>
                  <a:gd name="connsiteX194" fmla="*/ 918880 w 1293777"/>
                  <a:gd name="connsiteY194" fmla="*/ 50396 h 85067"/>
                  <a:gd name="connsiteX195" fmla="*/ 938957 w 1293777"/>
                  <a:gd name="connsiteY195" fmla="*/ 50396 h 85067"/>
                  <a:gd name="connsiteX196" fmla="*/ 995287 w 1293777"/>
                  <a:gd name="connsiteY196" fmla="*/ 1895 h 85067"/>
                  <a:gd name="connsiteX197" fmla="*/ 1049143 w 1293777"/>
                  <a:gd name="connsiteY197" fmla="*/ 1895 h 85067"/>
                  <a:gd name="connsiteX198" fmla="*/ 1049143 w 1293777"/>
                  <a:gd name="connsiteY198" fmla="*/ 16672 h 85067"/>
                  <a:gd name="connsiteX199" fmla="*/ 1013366 w 1293777"/>
                  <a:gd name="connsiteY199" fmla="*/ 16672 h 85067"/>
                  <a:gd name="connsiteX200" fmla="*/ 1013366 w 1293777"/>
                  <a:gd name="connsiteY200" fmla="*/ 37323 h 85067"/>
                  <a:gd name="connsiteX201" fmla="*/ 1044005 w 1293777"/>
                  <a:gd name="connsiteY201" fmla="*/ 37323 h 85067"/>
                  <a:gd name="connsiteX202" fmla="*/ 1044005 w 1293777"/>
                  <a:gd name="connsiteY202" fmla="*/ 50964 h 85067"/>
                  <a:gd name="connsiteX203" fmla="*/ 1013366 w 1293777"/>
                  <a:gd name="connsiteY203" fmla="*/ 50964 h 85067"/>
                  <a:gd name="connsiteX204" fmla="*/ 1013366 w 1293777"/>
                  <a:gd name="connsiteY204" fmla="*/ 83173 h 85067"/>
                  <a:gd name="connsiteX205" fmla="*/ 995287 w 1293777"/>
                  <a:gd name="connsiteY205" fmla="*/ 83173 h 85067"/>
                  <a:gd name="connsiteX206" fmla="*/ 995287 w 1293777"/>
                  <a:gd name="connsiteY206" fmla="*/ 1895 h 85067"/>
                  <a:gd name="connsiteX207" fmla="*/ 1099383 w 1293777"/>
                  <a:gd name="connsiteY207" fmla="*/ 16672 h 85067"/>
                  <a:gd name="connsiteX208" fmla="*/ 1075024 w 1293777"/>
                  <a:gd name="connsiteY208" fmla="*/ 16672 h 85067"/>
                  <a:gd name="connsiteX209" fmla="*/ 1075024 w 1293777"/>
                  <a:gd name="connsiteY209" fmla="*/ 1895 h 85067"/>
                  <a:gd name="connsiteX210" fmla="*/ 1141725 w 1293777"/>
                  <a:gd name="connsiteY210" fmla="*/ 1895 h 85067"/>
                  <a:gd name="connsiteX211" fmla="*/ 1141725 w 1293777"/>
                  <a:gd name="connsiteY211" fmla="*/ 16672 h 85067"/>
                  <a:gd name="connsiteX212" fmla="*/ 1117557 w 1293777"/>
                  <a:gd name="connsiteY212" fmla="*/ 16672 h 85067"/>
                  <a:gd name="connsiteX213" fmla="*/ 1117557 w 1293777"/>
                  <a:gd name="connsiteY213" fmla="*/ 83267 h 85067"/>
                  <a:gd name="connsiteX214" fmla="*/ 1099478 w 1293777"/>
                  <a:gd name="connsiteY214" fmla="*/ 83267 h 85067"/>
                  <a:gd name="connsiteX215" fmla="*/ 1099478 w 1293777"/>
                  <a:gd name="connsiteY215" fmla="*/ 16672 h 85067"/>
                  <a:gd name="connsiteX216" fmla="*/ 1171508 w 1293777"/>
                  <a:gd name="connsiteY216" fmla="*/ 1895 h 85067"/>
                  <a:gd name="connsiteX217" fmla="*/ 1189587 w 1293777"/>
                  <a:gd name="connsiteY217" fmla="*/ 1895 h 85067"/>
                  <a:gd name="connsiteX218" fmla="*/ 1189587 w 1293777"/>
                  <a:gd name="connsiteY218" fmla="*/ 83267 h 85067"/>
                  <a:gd name="connsiteX219" fmla="*/ 1171508 w 1293777"/>
                  <a:gd name="connsiteY219" fmla="*/ 83267 h 85067"/>
                  <a:gd name="connsiteX220" fmla="*/ 1171508 w 1293777"/>
                  <a:gd name="connsiteY220" fmla="*/ 1895 h 85067"/>
                  <a:gd name="connsiteX221" fmla="*/ 1223270 w 1293777"/>
                  <a:gd name="connsiteY221" fmla="*/ 42912 h 85067"/>
                  <a:gd name="connsiteX222" fmla="*/ 1226505 w 1293777"/>
                  <a:gd name="connsiteY222" fmla="*/ 24819 h 85067"/>
                  <a:gd name="connsiteX223" fmla="*/ 1235545 w 1293777"/>
                  <a:gd name="connsiteY223" fmla="*/ 11273 h 85067"/>
                  <a:gd name="connsiteX224" fmla="*/ 1249056 w 1293777"/>
                  <a:gd name="connsiteY224" fmla="*/ 2842 h 85067"/>
                  <a:gd name="connsiteX225" fmla="*/ 1265708 w 1293777"/>
                  <a:gd name="connsiteY225" fmla="*/ 0 h 85067"/>
                  <a:gd name="connsiteX226" fmla="*/ 1281408 w 1293777"/>
                  <a:gd name="connsiteY226" fmla="*/ 3221 h 85067"/>
                  <a:gd name="connsiteX227" fmla="*/ 1292255 w 1293777"/>
                  <a:gd name="connsiteY227" fmla="*/ 10515 h 85067"/>
                  <a:gd name="connsiteX228" fmla="*/ 1282455 w 1293777"/>
                  <a:gd name="connsiteY228" fmla="*/ 21219 h 85067"/>
                  <a:gd name="connsiteX229" fmla="*/ 1275318 w 1293777"/>
                  <a:gd name="connsiteY229" fmla="*/ 16388 h 85067"/>
                  <a:gd name="connsiteX230" fmla="*/ 1265898 w 1293777"/>
                  <a:gd name="connsiteY230" fmla="*/ 14683 h 85067"/>
                  <a:gd name="connsiteX231" fmla="*/ 1248391 w 1293777"/>
                  <a:gd name="connsiteY231" fmla="*/ 21977 h 85067"/>
                  <a:gd name="connsiteX232" fmla="*/ 1241635 w 1293777"/>
                  <a:gd name="connsiteY232" fmla="*/ 42818 h 85067"/>
                  <a:gd name="connsiteX233" fmla="*/ 1247819 w 1293777"/>
                  <a:gd name="connsiteY233" fmla="*/ 62995 h 85067"/>
                  <a:gd name="connsiteX234" fmla="*/ 1266469 w 1293777"/>
                  <a:gd name="connsiteY234" fmla="*/ 70384 h 85067"/>
                  <a:gd name="connsiteX235" fmla="*/ 1277697 w 1293777"/>
                  <a:gd name="connsiteY235" fmla="*/ 67258 h 85067"/>
                  <a:gd name="connsiteX236" fmla="*/ 1277697 w 1293777"/>
                  <a:gd name="connsiteY236" fmla="*/ 50964 h 85067"/>
                  <a:gd name="connsiteX237" fmla="*/ 1262378 w 1293777"/>
                  <a:gd name="connsiteY237" fmla="*/ 50964 h 85067"/>
                  <a:gd name="connsiteX238" fmla="*/ 1262378 w 1293777"/>
                  <a:gd name="connsiteY238" fmla="*/ 38176 h 85067"/>
                  <a:gd name="connsiteX239" fmla="*/ 1293778 w 1293777"/>
                  <a:gd name="connsiteY239" fmla="*/ 38176 h 85067"/>
                  <a:gd name="connsiteX240" fmla="*/ 1293778 w 1293777"/>
                  <a:gd name="connsiteY240" fmla="*/ 75310 h 85067"/>
                  <a:gd name="connsiteX241" fmla="*/ 1281503 w 1293777"/>
                  <a:gd name="connsiteY241" fmla="*/ 82225 h 85067"/>
                  <a:gd name="connsiteX242" fmla="*/ 1265042 w 1293777"/>
                  <a:gd name="connsiteY242" fmla="*/ 84972 h 85067"/>
                  <a:gd name="connsiteX243" fmla="*/ 1248485 w 1293777"/>
                  <a:gd name="connsiteY243" fmla="*/ 82225 h 85067"/>
                  <a:gd name="connsiteX244" fmla="*/ 1235164 w 1293777"/>
                  <a:gd name="connsiteY244" fmla="*/ 74173 h 85067"/>
                  <a:gd name="connsiteX245" fmla="*/ 1226315 w 1293777"/>
                  <a:gd name="connsiteY245" fmla="*/ 61006 h 85067"/>
                  <a:gd name="connsiteX246" fmla="*/ 1223270 w 1293777"/>
                  <a:gd name="connsiteY246" fmla="*/ 42912 h 85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Lst>
                <a:rect l="l" t="t" r="r" b="b"/>
                <a:pathLst>
                  <a:path w="1293777" h="85067">
                    <a:moveTo>
                      <a:pt x="0" y="1895"/>
                    </a:moveTo>
                    <a:lnTo>
                      <a:pt x="53856" y="1895"/>
                    </a:lnTo>
                    <a:lnTo>
                      <a:pt x="53856" y="16672"/>
                    </a:lnTo>
                    <a:lnTo>
                      <a:pt x="18079" y="16672"/>
                    </a:lnTo>
                    <a:lnTo>
                      <a:pt x="18079" y="37323"/>
                    </a:lnTo>
                    <a:lnTo>
                      <a:pt x="48718" y="37323"/>
                    </a:lnTo>
                    <a:lnTo>
                      <a:pt x="48718" y="50964"/>
                    </a:lnTo>
                    <a:lnTo>
                      <a:pt x="18079" y="50964"/>
                    </a:lnTo>
                    <a:lnTo>
                      <a:pt x="18079" y="83173"/>
                    </a:lnTo>
                    <a:lnTo>
                      <a:pt x="0" y="83173"/>
                    </a:lnTo>
                    <a:lnTo>
                      <a:pt x="0" y="1895"/>
                    </a:lnTo>
                    <a:close/>
                    <a:moveTo>
                      <a:pt x="118654" y="85067"/>
                    </a:moveTo>
                    <a:cubicBezTo>
                      <a:pt x="112850" y="85067"/>
                      <a:pt x="107521" y="84120"/>
                      <a:pt x="102669" y="82131"/>
                    </a:cubicBezTo>
                    <a:cubicBezTo>
                      <a:pt x="97816" y="80141"/>
                      <a:pt x="93629" y="77299"/>
                      <a:pt x="90204" y="73700"/>
                    </a:cubicBezTo>
                    <a:cubicBezTo>
                      <a:pt x="86683" y="70005"/>
                      <a:pt x="84019" y="65553"/>
                      <a:pt x="82116" y="60248"/>
                    </a:cubicBezTo>
                    <a:cubicBezTo>
                      <a:pt x="80213" y="54943"/>
                      <a:pt x="79261" y="48975"/>
                      <a:pt x="79261" y="42249"/>
                    </a:cubicBezTo>
                    <a:cubicBezTo>
                      <a:pt x="79261" y="35618"/>
                      <a:pt x="80213" y="29650"/>
                      <a:pt x="82116" y="24440"/>
                    </a:cubicBezTo>
                    <a:cubicBezTo>
                      <a:pt x="84019" y="19230"/>
                      <a:pt x="86778" y="14778"/>
                      <a:pt x="90204" y="11178"/>
                    </a:cubicBezTo>
                    <a:cubicBezTo>
                      <a:pt x="93724" y="7578"/>
                      <a:pt x="97816" y="4831"/>
                      <a:pt x="102669" y="2937"/>
                    </a:cubicBezTo>
                    <a:cubicBezTo>
                      <a:pt x="107521" y="1042"/>
                      <a:pt x="112850" y="95"/>
                      <a:pt x="118654" y="95"/>
                    </a:cubicBezTo>
                    <a:cubicBezTo>
                      <a:pt x="124363" y="95"/>
                      <a:pt x="129692" y="1042"/>
                      <a:pt x="134545" y="2937"/>
                    </a:cubicBezTo>
                    <a:cubicBezTo>
                      <a:pt x="139397" y="4831"/>
                      <a:pt x="143584" y="7578"/>
                      <a:pt x="147009" y="11178"/>
                    </a:cubicBezTo>
                    <a:cubicBezTo>
                      <a:pt x="150530" y="14778"/>
                      <a:pt x="153194" y="19135"/>
                      <a:pt x="155097" y="24440"/>
                    </a:cubicBezTo>
                    <a:cubicBezTo>
                      <a:pt x="157000" y="29650"/>
                      <a:pt x="157952" y="35618"/>
                      <a:pt x="157952" y="42249"/>
                    </a:cubicBezTo>
                    <a:cubicBezTo>
                      <a:pt x="157952" y="48975"/>
                      <a:pt x="157000" y="55038"/>
                      <a:pt x="155097" y="60248"/>
                    </a:cubicBezTo>
                    <a:cubicBezTo>
                      <a:pt x="153194" y="65553"/>
                      <a:pt x="150435" y="70005"/>
                      <a:pt x="147009" y="73700"/>
                    </a:cubicBezTo>
                    <a:cubicBezTo>
                      <a:pt x="143489" y="77394"/>
                      <a:pt x="139397" y="80236"/>
                      <a:pt x="134545" y="82131"/>
                    </a:cubicBezTo>
                    <a:cubicBezTo>
                      <a:pt x="129692" y="84120"/>
                      <a:pt x="124363" y="85067"/>
                      <a:pt x="118654" y="85067"/>
                    </a:cubicBezTo>
                    <a:close/>
                    <a:moveTo>
                      <a:pt x="118654" y="70195"/>
                    </a:moveTo>
                    <a:cubicBezTo>
                      <a:pt x="125029" y="70195"/>
                      <a:pt x="130072" y="67732"/>
                      <a:pt x="133783" y="62711"/>
                    </a:cubicBezTo>
                    <a:cubicBezTo>
                      <a:pt x="137494" y="57690"/>
                      <a:pt x="139397" y="50870"/>
                      <a:pt x="139397" y="42155"/>
                    </a:cubicBezTo>
                    <a:cubicBezTo>
                      <a:pt x="139397" y="33534"/>
                      <a:pt x="137494" y="26903"/>
                      <a:pt x="133783" y="22072"/>
                    </a:cubicBezTo>
                    <a:cubicBezTo>
                      <a:pt x="130072" y="17335"/>
                      <a:pt x="125029" y="14873"/>
                      <a:pt x="118654" y="14873"/>
                    </a:cubicBezTo>
                    <a:cubicBezTo>
                      <a:pt x="112089" y="14873"/>
                      <a:pt x="106951" y="17241"/>
                      <a:pt x="103240" y="22072"/>
                    </a:cubicBezTo>
                    <a:cubicBezTo>
                      <a:pt x="99529" y="26808"/>
                      <a:pt x="97721" y="33534"/>
                      <a:pt x="97721" y="42155"/>
                    </a:cubicBezTo>
                    <a:cubicBezTo>
                      <a:pt x="97721" y="50870"/>
                      <a:pt x="99529" y="57690"/>
                      <a:pt x="103240" y="62711"/>
                    </a:cubicBezTo>
                    <a:cubicBezTo>
                      <a:pt x="106951" y="67637"/>
                      <a:pt x="112089" y="70195"/>
                      <a:pt x="118654" y="70195"/>
                    </a:cubicBezTo>
                    <a:close/>
                    <a:moveTo>
                      <a:pt x="239497" y="83267"/>
                    </a:moveTo>
                    <a:lnTo>
                      <a:pt x="221894" y="53522"/>
                    </a:lnTo>
                    <a:lnTo>
                      <a:pt x="209524" y="53522"/>
                    </a:lnTo>
                    <a:lnTo>
                      <a:pt x="209524" y="83267"/>
                    </a:lnTo>
                    <a:lnTo>
                      <a:pt x="191445" y="83267"/>
                    </a:lnTo>
                    <a:lnTo>
                      <a:pt x="191445" y="1895"/>
                    </a:lnTo>
                    <a:lnTo>
                      <a:pt x="221894" y="1895"/>
                    </a:lnTo>
                    <a:cubicBezTo>
                      <a:pt x="226461" y="1895"/>
                      <a:pt x="230838" y="2273"/>
                      <a:pt x="234834" y="3126"/>
                    </a:cubicBezTo>
                    <a:cubicBezTo>
                      <a:pt x="238926" y="3979"/>
                      <a:pt x="242447" y="5305"/>
                      <a:pt x="245396" y="7199"/>
                    </a:cubicBezTo>
                    <a:cubicBezTo>
                      <a:pt x="248346" y="9094"/>
                      <a:pt x="250725" y="11746"/>
                      <a:pt x="252437" y="14967"/>
                    </a:cubicBezTo>
                    <a:cubicBezTo>
                      <a:pt x="254150" y="18188"/>
                      <a:pt x="255007" y="22261"/>
                      <a:pt x="255007" y="26998"/>
                    </a:cubicBezTo>
                    <a:cubicBezTo>
                      <a:pt x="255007" y="32871"/>
                      <a:pt x="253484" y="37797"/>
                      <a:pt x="250534" y="41681"/>
                    </a:cubicBezTo>
                    <a:cubicBezTo>
                      <a:pt x="247585" y="45565"/>
                      <a:pt x="243588" y="48502"/>
                      <a:pt x="238545" y="50491"/>
                    </a:cubicBezTo>
                    <a:lnTo>
                      <a:pt x="258718" y="83173"/>
                    </a:lnTo>
                    <a:lnTo>
                      <a:pt x="239497" y="83173"/>
                    </a:lnTo>
                    <a:close/>
                    <a:moveTo>
                      <a:pt x="209524" y="40923"/>
                    </a:moveTo>
                    <a:lnTo>
                      <a:pt x="220466" y="40923"/>
                    </a:lnTo>
                    <a:cubicBezTo>
                      <a:pt x="226271" y="40923"/>
                      <a:pt x="230648" y="39786"/>
                      <a:pt x="233502" y="37608"/>
                    </a:cubicBezTo>
                    <a:cubicBezTo>
                      <a:pt x="236357" y="35334"/>
                      <a:pt x="237784" y="32208"/>
                      <a:pt x="237784" y="28040"/>
                    </a:cubicBezTo>
                    <a:cubicBezTo>
                      <a:pt x="237784" y="23682"/>
                      <a:pt x="236262" y="20556"/>
                      <a:pt x="233217" y="18756"/>
                    </a:cubicBezTo>
                    <a:cubicBezTo>
                      <a:pt x="230172" y="16957"/>
                      <a:pt x="225890" y="16009"/>
                      <a:pt x="220276" y="16009"/>
                    </a:cubicBezTo>
                    <a:lnTo>
                      <a:pt x="209524" y="16009"/>
                    </a:lnTo>
                    <a:lnTo>
                      <a:pt x="209524" y="40923"/>
                    </a:lnTo>
                    <a:close/>
                    <a:moveTo>
                      <a:pt x="329796" y="1895"/>
                    </a:moveTo>
                    <a:lnTo>
                      <a:pt x="358722" y="1895"/>
                    </a:lnTo>
                    <a:cubicBezTo>
                      <a:pt x="363194" y="1895"/>
                      <a:pt x="367381" y="2273"/>
                      <a:pt x="371282" y="2937"/>
                    </a:cubicBezTo>
                    <a:cubicBezTo>
                      <a:pt x="375183" y="3600"/>
                      <a:pt x="378609" y="4736"/>
                      <a:pt x="381463" y="6252"/>
                    </a:cubicBezTo>
                    <a:cubicBezTo>
                      <a:pt x="384318" y="7768"/>
                      <a:pt x="386601" y="9852"/>
                      <a:pt x="388219" y="12504"/>
                    </a:cubicBezTo>
                    <a:cubicBezTo>
                      <a:pt x="389837" y="15062"/>
                      <a:pt x="390598" y="18283"/>
                      <a:pt x="390598" y="22167"/>
                    </a:cubicBezTo>
                    <a:cubicBezTo>
                      <a:pt x="390598" y="25766"/>
                      <a:pt x="389456" y="29271"/>
                      <a:pt x="387172" y="32682"/>
                    </a:cubicBezTo>
                    <a:cubicBezTo>
                      <a:pt x="384889" y="36092"/>
                      <a:pt x="381273" y="38365"/>
                      <a:pt x="376420" y="39597"/>
                    </a:cubicBezTo>
                    <a:lnTo>
                      <a:pt x="376420" y="40260"/>
                    </a:lnTo>
                    <a:cubicBezTo>
                      <a:pt x="382319" y="41397"/>
                      <a:pt x="386982" y="43481"/>
                      <a:pt x="390122" y="46607"/>
                    </a:cubicBezTo>
                    <a:cubicBezTo>
                      <a:pt x="393357" y="49733"/>
                      <a:pt x="394975" y="53996"/>
                      <a:pt x="394975" y="59490"/>
                    </a:cubicBezTo>
                    <a:cubicBezTo>
                      <a:pt x="394975" y="63658"/>
                      <a:pt x="394118" y="67258"/>
                      <a:pt x="392406" y="70195"/>
                    </a:cubicBezTo>
                    <a:cubicBezTo>
                      <a:pt x="390693" y="73226"/>
                      <a:pt x="388314" y="75689"/>
                      <a:pt x="385174" y="77583"/>
                    </a:cubicBezTo>
                    <a:cubicBezTo>
                      <a:pt x="382129" y="79478"/>
                      <a:pt x="378513" y="80899"/>
                      <a:pt x="374422" y="81846"/>
                    </a:cubicBezTo>
                    <a:cubicBezTo>
                      <a:pt x="370330" y="82794"/>
                      <a:pt x="365858" y="83267"/>
                      <a:pt x="361101" y="83267"/>
                    </a:cubicBezTo>
                    <a:lnTo>
                      <a:pt x="329891" y="83267"/>
                    </a:lnTo>
                    <a:lnTo>
                      <a:pt x="329891" y="1895"/>
                    </a:lnTo>
                    <a:close/>
                    <a:moveTo>
                      <a:pt x="358246" y="35334"/>
                    </a:moveTo>
                    <a:cubicBezTo>
                      <a:pt x="363860" y="35334"/>
                      <a:pt x="367857" y="34387"/>
                      <a:pt x="370330" y="32492"/>
                    </a:cubicBezTo>
                    <a:cubicBezTo>
                      <a:pt x="372804" y="30598"/>
                      <a:pt x="374041" y="27945"/>
                      <a:pt x="374041" y="24630"/>
                    </a:cubicBezTo>
                    <a:cubicBezTo>
                      <a:pt x="374041" y="21219"/>
                      <a:pt x="372804" y="18756"/>
                      <a:pt x="370235" y="17335"/>
                    </a:cubicBezTo>
                    <a:cubicBezTo>
                      <a:pt x="367666" y="15915"/>
                      <a:pt x="363765" y="15157"/>
                      <a:pt x="358436" y="15157"/>
                    </a:cubicBezTo>
                    <a:lnTo>
                      <a:pt x="347970" y="15157"/>
                    </a:lnTo>
                    <a:lnTo>
                      <a:pt x="347970" y="35334"/>
                    </a:lnTo>
                    <a:lnTo>
                      <a:pt x="358246" y="35334"/>
                    </a:lnTo>
                    <a:close/>
                    <a:moveTo>
                      <a:pt x="359483" y="70005"/>
                    </a:moveTo>
                    <a:cubicBezTo>
                      <a:pt x="365192" y="70005"/>
                      <a:pt x="369664" y="69058"/>
                      <a:pt x="372804" y="67163"/>
                    </a:cubicBezTo>
                    <a:cubicBezTo>
                      <a:pt x="375944" y="65269"/>
                      <a:pt x="377467" y="62237"/>
                      <a:pt x="377467" y="58069"/>
                    </a:cubicBezTo>
                    <a:cubicBezTo>
                      <a:pt x="377467" y="50586"/>
                      <a:pt x="371472" y="46891"/>
                      <a:pt x="359483" y="46891"/>
                    </a:cubicBezTo>
                    <a:lnTo>
                      <a:pt x="347970" y="46891"/>
                    </a:lnTo>
                    <a:lnTo>
                      <a:pt x="347970" y="70100"/>
                    </a:lnTo>
                    <a:lnTo>
                      <a:pt x="359483" y="70100"/>
                    </a:lnTo>
                    <a:close/>
                    <a:moveTo>
                      <a:pt x="427041" y="1895"/>
                    </a:moveTo>
                    <a:lnTo>
                      <a:pt x="480611" y="1895"/>
                    </a:lnTo>
                    <a:lnTo>
                      <a:pt x="480611" y="15915"/>
                    </a:lnTo>
                    <a:lnTo>
                      <a:pt x="445120" y="15915"/>
                    </a:lnTo>
                    <a:lnTo>
                      <a:pt x="445120" y="34766"/>
                    </a:lnTo>
                    <a:lnTo>
                      <a:pt x="475378" y="34766"/>
                    </a:lnTo>
                    <a:lnTo>
                      <a:pt x="475378" y="48028"/>
                    </a:lnTo>
                    <a:lnTo>
                      <a:pt x="445120" y="48028"/>
                    </a:lnTo>
                    <a:lnTo>
                      <a:pt x="445120" y="69342"/>
                    </a:lnTo>
                    <a:lnTo>
                      <a:pt x="482134" y="69342"/>
                    </a:lnTo>
                    <a:lnTo>
                      <a:pt x="482134" y="83362"/>
                    </a:lnTo>
                    <a:lnTo>
                      <a:pt x="427041" y="83362"/>
                    </a:lnTo>
                    <a:lnTo>
                      <a:pt x="427041" y="1895"/>
                    </a:lnTo>
                    <a:close/>
                    <a:moveTo>
                      <a:pt x="563679" y="83267"/>
                    </a:moveTo>
                    <a:lnTo>
                      <a:pt x="546076" y="53522"/>
                    </a:lnTo>
                    <a:lnTo>
                      <a:pt x="533706" y="53522"/>
                    </a:lnTo>
                    <a:lnTo>
                      <a:pt x="533706" y="83267"/>
                    </a:lnTo>
                    <a:lnTo>
                      <a:pt x="515627" y="83267"/>
                    </a:lnTo>
                    <a:lnTo>
                      <a:pt x="515627" y="1895"/>
                    </a:lnTo>
                    <a:lnTo>
                      <a:pt x="546076" y="1895"/>
                    </a:lnTo>
                    <a:cubicBezTo>
                      <a:pt x="550643" y="1895"/>
                      <a:pt x="555020" y="2273"/>
                      <a:pt x="559016" y="3126"/>
                    </a:cubicBezTo>
                    <a:cubicBezTo>
                      <a:pt x="563108" y="3979"/>
                      <a:pt x="566628" y="5305"/>
                      <a:pt x="569578" y="7199"/>
                    </a:cubicBezTo>
                    <a:cubicBezTo>
                      <a:pt x="572528" y="9094"/>
                      <a:pt x="574907" y="11746"/>
                      <a:pt x="576619" y="14967"/>
                    </a:cubicBezTo>
                    <a:cubicBezTo>
                      <a:pt x="578332" y="18188"/>
                      <a:pt x="579188" y="22261"/>
                      <a:pt x="579188" y="26998"/>
                    </a:cubicBezTo>
                    <a:cubicBezTo>
                      <a:pt x="579188" y="32871"/>
                      <a:pt x="577666" y="37797"/>
                      <a:pt x="574716" y="41681"/>
                    </a:cubicBezTo>
                    <a:cubicBezTo>
                      <a:pt x="571767" y="45565"/>
                      <a:pt x="567770" y="48502"/>
                      <a:pt x="562727" y="50491"/>
                    </a:cubicBezTo>
                    <a:lnTo>
                      <a:pt x="582899" y="83173"/>
                    </a:lnTo>
                    <a:lnTo>
                      <a:pt x="563679" y="83173"/>
                    </a:lnTo>
                    <a:close/>
                    <a:moveTo>
                      <a:pt x="533611" y="40923"/>
                    </a:moveTo>
                    <a:lnTo>
                      <a:pt x="544553" y="40923"/>
                    </a:lnTo>
                    <a:cubicBezTo>
                      <a:pt x="550357" y="40923"/>
                      <a:pt x="554734" y="39786"/>
                      <a:pt x="557589" y="37608"/>
                    </a:cubicBezTo>
                    <a:cubicBezTo>
                      <a:pt x="560444" y="35334"/>
                      <a:pt x="561871" y="32208"/>
                      <a:pt x="561871" y="28040"/>
                    </a:cubicBezTo>
                    <a:cubicBezTo>
                      <a:pt x="561871" y="23682"/>
                      <a:pt x="560348" y="20556"/>
                      <a:pt x="557303" y="18756"/>
                    </a:cubicBezTo>
                    <a:cubicBezTo>
                      <a:pt x="554259" y="16957"/>
                      <a:pt x="549977" y="16009"/>
                      <a:pt x="544363" y="16009"/>
                    </a:cubicBezTo>
                    <a:lnTo>
                      <a:pt x="533611" y="16009"/>
                    </a:lnTo>
                    <a:lnTo>
                      <a:pt x="533611" y="40923"/>
                    </a:lnTo>
                    <a:close/>
                    <a:moveTo>
                      <a:pt x="613158" y="1895"/>
                    </a:moveTo>
                    <a:lnTo>
                      <a:pt x="666728" y="1895"/>
                    </a:lnTo>
                    <a:lnTo>
                      <a:pt x="666728" y="15915"/>
                    </a:lnTo>
                    <a:lnTo>
                      <a:pt x="631236" y="15915"/>
                    </a:lnTo>
                    <a:lnTo>
                      <a:pt x="631236" y="34766"/>
                    </a:lnTo>
                    <a:lnTo>
                      <a:pt x="661590" y="34766"/>
                    </a:lnTo>
                    <a:lnTo>
                      <a:pt x="661590" y="48028"/>
                    </a:lnTo>
                    <a:lnTo>
                      <a:pt x="631332" y="48028"/>
                    </a:lnTo>
                    <a:lnTo>
                      <a:pt x="631332" y="69342"/>
                    </a:lnTo>
                    <a:lnTo>
                      <a:pt x="668346" y="69342"/>
                    </a:lnTo>
                    <a:lnTo>
                      <a:pt x="668346" y="83362"/>
                    </a:lnTo>
                    <a:lnTo>
                      <a:pt x="613253" y="83362"/>
                    </a:lnTo>
                    <a:lnTo>
                      <a:pt x="613253" y="1895"/>
                    </a:lnTo>
                    <a:close/>
                    <a:moveTo>
                      <a:pt x="701649" y="1895"/>
                    </a:moveTo>
                    <a:lnTo>
                      <a:pt x="719728" y="1895"/>
                    </a:lnTo>
                    <a:lnTo>
                      <a:pt x="719728" y="35902"/>
                    </a:lnTo>
                    <a:lnTo>
                      <a:pt x="720203" y="35902"/>
                    </a:lnTo>
                    <a:lnTo>
                      <a:pt x="748463" y="1895"/>
                    </a:lnTo>
                    <a:lnTo>
                      <a:pt x="768160" y="1895"/>
                    </a:lnTo>
                    <a:lnTo>
                      <a:pt x="741612" y="34197"/>
                    </a:lnTo>
                    <a:lnTo>
                      <a:pt x="772346" y="83173"/>
                    </a:lnTo>
                    <a:lnTo>
                      <a:pt x="752936" y="83173"/>
                    </a:lnTo>
                    <a:lnTo>
                      <a:pt x="731051" y="46607"/>
                    </a:lnTo>
                    <a:lnTo>
                      <a:pt x="719632" y="58922"/>
                    </a:lnTo>
                    <a:lnTo>
                      <a:pt x="719632" y="83173"/>
                    </a:lnTo>
                    <a:lnTo>
                      <a:pt x="701553" y="83173"/>
                    </a:lnTo>
                    <a:lnTo>
                      <a:pt x="701553" y="1895"/>
                    </a:lnTo>
                    <a:close/>
                    <a:moveTo>
                      <a:pt x="848277" y="83267"/>
                    </a:moveTo>
                    <a:lnTo>
                      <a:pt x="830674" y="53522"/>
                    </a:lnTo>
                    <a:lnTo>
                      <a:pt x="818305" y="53522"/>
                    </a:lnTo>
                    <a:lnTo>
                      <a:pt x="818305" y="83267"/>
                    </a:lnTo>
                    <a:lnTo>
                      <a:pt x="800226" y="83267"/>
                    </a:lnTo>
                    <a:lnTo>
                      <a:pt x="800226" y="1895"/>
                    </a:lnTo>
                    <a:lnTo>
                      <a:pt x="830674" y="1895"/>
                    </a:lnTo>
                    <a:cubicBezTo>
                      <a:pt x="835242" y="1895"/>
                      <a:pt x="839619" y="2273"/>
                      <a:pt x="843615" y="3126"/>
                    </a:cubicBezTo>
                    <a:cubicBezTo>
                      <a:pt x="847707" y="3979"/>
                      <a:pt x="851227" y="5305"/>
                      <a:pt x="854177" y="7199"/>
                    </a:cubicBezTo>
                    <a:cubicBezTo>
                      <a:pt x="857127" y="9094"/>
                      <a:pt x="859505" y="11746"/>
                      <a:pt x="861218" y="14967"/>
                    </a:cubicBezTo>
                    <a:cubicBezTo>
                      <a:pt x="862931" y="18188"/>
                      <a:pt x="863787" y="22261"/>
                      <a:pt x="863787" y="26998"/>
                    </a:cubicBezTo>
                    <a:cubicBezTo>
                      <a:pt x="863787" y="32871"/>
                      <a:pt x="862265" y="37797"/>
                      <a:pt x="859315" y="41681"/>
                    </a:cubicBezTo>
                    <a:cubicBezTo>
                      <a:pt x="856365" y="45565"/>
                      <a:pt x="852369" y="48502"/>
                      <a:pt x="847326" y="50491"/>
                    </a:cubicBezTo>
                    <a:lnTo>
                      <a:pt x="867498" y="83173"/>
                    </a:lnTo>
                    <a:lnTo>
                      <a:pt x="848277" y="83173"/>
                    </a:lnTo>
                    <a:close/>
                    <a:moveTo>
                      <a:pt x="818210" y="40923"/>
                    </a:moveTo>
                    <a:lnTo>
                      <a:pt x="829152" y="40923"/>
                    </a:lnTo>
                    <a:cubicBezTo>
                      <a:pt x="834956" y="40923"/>
                      <a:pt x="839333" y="39786"/>
                      <a:pt x="842188" y="37608"/>
                    </a:cubicBezTo>
                    <a:cubicBezTo>
                      <a:pt x="845042" y="35334"/>
                      <a:pt x="846469" y="32208"/>
                      <a:pt x="846469" y="28040"/>
                    </a:cubicBezTo>
                    <a:cubicBezTo>
                      <a:pt x="846469" y="23682"/>
                      <a:pt x="844947" y="20556"/>
                      <a:pt x="841902" y="18756"/>
                    </a:cubicBezTo>
                    <a:cubicBezTo>
                      <a:pt x="838857" y="16957"/>
                      <a:pt x="834576" y="16009"/>
                      <a:pt x="828962" y="16009"/>
                    </a:cubicBezTo>
                    <a:lnTo>
                      <a:pt x="818210" y="16009"/>
                    </a:lnTo>
                    <a:lnTo>
                      <a:pt x="818210" y="40923"/>
                    </a:lnTo>
                    <a:close/>
                    <a:moveTo>
                      <a:pt x="942858" y="63469"/>
                    </a:moveTo>
                    <a:lnTo>
                      <a:pt x="915074" y="63469"/>
                    </a:lnTo>
                    <a:lnTo>
                      <a:pt x="909175" y="83173"/>
                    </a:lnTo>
                    <a:lnTo>
                      <a:pt x="890905" y="83173"/>
                    </a:lnTo>
                    <a:lnTo>
                      <a:pt x="918690" y="1800"/>
                    </a:lnTo>
                    <a:lnTo>
                      <a:pt x="939813" y="1800"/>
                    </a:lnTo>
                    <a:lnTo>
                      <a:pt x="967598" y="83173"/>
                    </a:lnTo>
                    <a:lnTo>
                      <a:pt x="948662" y="83173"/>
                    </a:lnTo>
                    <a:lnTo>
                      <a:pt x="942858" y="63469"/>
                    </a:lnTo>
                    <a:close/>
                    <a:moveTo>
                      <a:pt x="938957" y="50396"/>
                    </a:moveTo>
                    <a:lnTo>
                      <a:pt x="936293" y="41492"/>
                    </a:lnTo>
                    <a:cubicBezTo>
                      <a:pt x="935056" y="37229"/>
                      <a:pt x="933819" y="32871"/>
                      <a:pt x="932677" y="28514"/>
                    </a:cubicBezTo>
                    <a:cubicBezTo>
                      <a:pt x="931535" y="24061"/>
                      <a:pt x="930298" y="19798"/>
                      <a:pt x="929061" y="15536"/>
                    </a:cubicBezTo>
                    <a:lnTo>
                      <a:pt x="928395" y="15536"/>
                    </a:lnTo>
                    <a:cubicBezTo>
                      <a:pt x="927253" y="19893"/>
                      <a:pt x="926112" y="24251"/>
                      <a:pt x="924970" y="28608"/>
                    </a:cubicBezTo>
                    <a:cubicBezTo>
                      <a:pt x="923828" y="32966"/>
                      <a:pt x="922686" y="37229"/>
                      <a:pt x="921544" y="41492"/>
                    </a:cubicBezTo>
                    <a:lnTo>
                      <a:pt x="918880" y="50396"/>
                    </a:lnTo>
                    <a:lnTo>
                      <a:pt x="938957" y="50396"/>
                    </a:lnTo>
                    <a:close/>
                    <a:moveTo>
                      <a:pt x="995287" y="1895"/>
                    </a:moveTo>
                    <a:lnTo>
                      <a:pt x="1049143" y="1895"/>
                    </a:lnTo>
                    <a:lnTo>
                      <a:pt x="1049143" y="16672"/>
                    </a:lnTo>
                    <a:lnTo>
                      <a:pt x="1013366" y="16672"/>
                    </a:lnTo>
                    <a:lnTo>
                      <a:pt x="1013366" y="37323"/>
                    </a:lnTo>
                    <a:lnTo>
                      <a:pt x="1044005" y="37323"/>
                    </a:lnTo>
                    <a:lnTo>
                      <a:pt x="1044005" y="50964"/>
                    </a:lnTo>
                    <a:lnTo>
                      <a:pt x="1013366" y="50964"/>
                    </a:lnTo>
                    <a:lnTo>
                      <a:pt x="1013366" y="83173"/>
                    </a:lnTo>
                    <a:lnTo>
                      <a:pt x="995287" y="83173"/>
                    </a:lnTo>
                    <a:lnTo>
                      <a:pt x="995287" y="1895"/>
                    </a:lnTo>
                    <a:close/>
                    <a:moveTo>
                      <a:pt x="1099383" y="16672"/>
                    </a:moveTo>
                    <a:lnTo>
                      <a:pt x="1075024" y="16672"/>
                    </a:lnTo>
                    <a:lnTo>
                      <a:pt x="1075024" y="1895"/>
                    </a:lnTo>
                    <a:lnTo>
                      <a:pt x="1141725" y="1895"/>
                    </a:lnTo>
                    <a:lnTo>
                      <a:pt x="1141725" y="16672"/>
                    </a:lnTo>
                    <a:lnTo>
                      <a:pt x="1117557" y="16672"/>
                    </a:lnTo>
                    <a:lnTo>
                      <a:pt x="1117557" y="83267"/>
                    </a:lnTo>
                    <a:lnTo>
                      <a:pt x="1099478" y="83267"/>
                    </a:lnTo>
                    <a:lnTo>
                      <a:pt x="1099478" y="16672"/>
                    </a:lnTo>
                    <a:close/>
                    <a:moveTo>
                      <a:pt x="1171508" y="1895"/>
                    </a:moveTo>
                    <a:lnTo>
                      <a:pt x="1189587" y="1895"/>
                    </a:lnTo>
                    <a:lnTo>
                      <a:pt x="1189587" y="83267"/>
                    </a:lnTo>
                    <a:lnTo>
                      <a:pt x="1171508" y="83267"/>
                    </a:lnTo>
                    <a:lnTo>
                      <a:pt x="1171508" y="1895"/>
                    </a:lnTo>
                    <a:close/>
                    <a:moveTo>
                      <a:pt x="1223270" y="42912"/>
                    </a:moveTo>
                    <a:cubicBezTo>
                      <a:pt x="1223270" y="36187"/>
                      <a:pt x="1224317" y="30124"/>
                      <a:pt x="1226505" y="24819"/>
                    </a:cubicBezTo>
                    <a:cubicBezTo>
                      <a:pt x="1228694" y="19514"/>
                      <a:pt x="1231739" y="14967"/>
                      <a:pt x="1235545" y="11273"/>
                    </a:cubicBezTo>
                    <a:cubicBezTo>
                      <a:pt x="1239351" y="7578"/>
                      <a:pt x="1243918" y="4831"/>
                      <a:pt x="1249056" y="2842"/>
                    </a:cubicBezTo>
                    <a:cubicBezTo>
                      <a:pt x="1254195" y="947"/>
                      <a:pt x="1259713" y="0"/>
                      <a:pt x="1265708" y="0"/>
                    </a:cubicBezTo>
                    <a:cubicBezTo>
                      <a:pt x="1271893" y="0"/>
                      <a:pt x="1277126" y="1042"/>
                      <a:pt x="1281408" y="3221"/>
                    </a:cubicBezTo>
                    <a:cubicBezTo>
                      <a:pt x="1285690" y="5400"/>
                      <a:pt x="1289306" y="7863"/>
                      <a:pt x="1292255" y="10515"/>
                    </a:cubicBezTo>
                    <a:lnTo>
                      <a:pt x="1282455" y="21219"/>
                    </a:lnTo>
                    <a:cubicBezTo>
                      <a:pt x="1280266" y="19135"/>
                      <a:pt x="1277887" y="17525"/>
                      <a:pt x="1275318" y="16388"/>
                    </a:cubicBezTo>
                    <a:cubicBezTo>
                      <a:pt x="1272749" y="15251"/>
                      <a:pt x="1269609" y="14683"/>
                      <a:pt x="1265898" y="14683"/>
                    </a:cubicBezTo>
                    <a:cubicBezTo>
                      <a:pt x="1258667" y="14683"/>
                      <a:pt x="1252863" y="17146"/>
                      <a:pt x="1248391" y="21977"/>
                    </a:cubicBezTo>
                    <a:cubicBezTo>
                      <a:pt x="1243918" y="26808"/>
                      <a:pt x="1241635" y="33818"/>
                      <a:pt x="1241635" y="42818"/>
                    </a:cubicBezTo>
                    <a:cubicBezTo>
                      <a:pt x="1241635" y="51343"/>
                      <a:pt x="1243728" y="58069"/>
                      <a:pt x="1247819" y="62995"/>
                    </a:cubicBezTo>
                    <a:cubicBezTo>
                      <a:pt x="1251911" y="67921"/>
                      <a:pt x="1258191" y="70384"/>
                      <a:pt x="1266469" y="70384"/>
                    </a:cubicBezTo>
                    <a:cubicBezTo>
                      <a:pt x="1271227" y="70384"/>
                      <a:pt x="1275033" y="69342"/>
                      <a:pt x="1277697" y="67258"/>
                    </a:cubicBezTo>
                    <a:lnTo>
                      <a:pt x="1277697" y="50964"/>
                    </a:lnTo>
                    <a:lnTo>
                      <a:pt x="1262378" y="50964"/>
                    </a:lnTo>
                    <a:lnTo>
                      <a:pt x="1262378" y="38176"/>
                    </a:lnTo>
                    <a:lnTo>
                      <a:pt x="1293778" y="38176"/>
                    </a:lnTo>
                    <a:lnTo>
                      <a:pt x="1293778" y="75310"/>
                    </a:lnTo>
                    <a:cubicBezTo>
                      <a:pt x="1290638" y="78152"/>
                      <a:pt x="1286546" y="80425"/>
                      <a:pt x="1281503" y="82225"/>
                    </a:cubicBezTo>
                    <a:cubicBezTo>
                      <a:pt x="1276460" y="84025"/>
                      <a:pt x="1270941" y="84972"/>
                      <a:pt x="1265042" y="84972"/>
                    </a:cubicBezTo>
                    <a:cubicBezTo>
                      <a:pt x="1259142" y="84972"/>
                      <a:pt x="1253624" y="84025"/>
                      <a:pt x="1248485" y="82225"/>
                    </a:cubicBezTo>
                    <a:cubicBezTo>
                      <a:pt x="1243347" y="80425"/>
                      <a:pt x="1238970" y="77773"/>
                      <a:pt x="1235164" y="74173"/>
                    </a:cubicBezTo>
                    <a:cubicBezTo>
                      <a:pt x="1231454" y="70668"/>
                      <a:pt x="1228504" y="66311"/>
                      <a:pt x="1226315" y="61006"/>
                    </a:cubicBezTo>
                    <a:cubicBezTo>
                      <a:pt x="1224317" y="55985"/>
                      <a:pt x="1223270" y="49922"/>
                      <a:pt x="1223270" y="42912"/>
                    </a:cubicBezTo>
                    <a:close/>
                  </a:path>
                </a:pathLst>
              </a:custGeom>
              <a:solidFill>
                <a:srgbClr val="FFFFFF"/>
              </a:solidFill>
              <a:ln w="9496" cap="flat">
                <a:noFill/>
                <a:prstDash val="solid"/>
                <a:miter/>
              </a:ln>
            </p:spPr>
            <p:txBody>
              <a:bodyPr rtlCol="0" anchor="ctr"/>
              <a:lstStyle/>
              <a:p>
                <a:endParaRPr lang="nb-NO" sz="1600"/>
              </a:p>
            </p:txBody>
          </p:sp>
          <p:sp>
            <p:nvSpPr>
              <p:cNvPr id="189" name="Friform 188">
                <a:extLst>
                  <a:ext uri="{FF2B5EF4-FFF2-40B4-BE49-F238E27FC236}">
                    <a16:creationId xmlns:a16="http://schemas.microsoft.com/office/drawing/2014/main" id="{6B6A0BEE-0F40-8945-B193-F0B927A27C3D}"/>
                  </a:ext>
                </a:extLst>
              </p:cNvPr>
              <p:cNvSpPr/>
              <p:nvPr/>
            </p:nvSpPr>
            <p:spPr>
              <a:xfrm>
                <a:off x="5525413" y="2065188"/>
                <a:ext cx="1296442" cy="85351"/>
              </a:xfrm>
              <a:custGeom>
                <a:avLst/>
                <a:gdLst>
                  <a:gd name="connsiteX0" fmla="*/ 95 w 1296442"/>
                  <a:gd name="connsiteY0" fmla="*/ 1895 h 85351"/>
                  <a:gd name="connsiteX1" fmla="*/ 18174 w 1296442"/>
                  <a:gd name="connsiteY1" fmla="*/ 1895 h 85351"/>
                  <a:gd name="connsiteX2" fmla="*/ 18174 w 1296442"/>
                  <a:gd name="connsiteY2" fmla="*/ 35902 h 85351"/>
                  <a:gd name="connsiteX3" fmla="*/ 18650 w 1296442"/>
                  <a:gd name="connsiteY3" fmla="*/ 35902 h 85351"/>
                  <a:gd name="connsiteX4" fmla="*/ 46910 w 1296442"/>
                  <a:gd name="connsiteY4" fmla="*/ 1895 h 85351"/>
                  <a:gd name="connsiteX5" fmla="*/ 66606 w 1296442"/>
                  <a:gd name="connsiteY5" fmla="*/ 1895 h 85351"/>
                  <a:gd name="connsiteX6" fmla="*/ 40059 w 1296442"/>
                  <a:gd name="connsiteY6" fmla="*/ 34197 h 85351"/>
                  <a:gd name="connsiteX7" fmla="*/ 70793 w 1296442"/>
                  <a:gd name="connsiteY7" fmla="*/ 83173 h 85351"/>
                  <a:gd name="connsiteX8" fmla="*/ 51382 w 1296442"/>
                  <a:gd name="connsiteY8" fmla="*/ 83173 h 85351"/>
                  <a:gd name="connsiteX9" fmla="*/ 29497 w 1296442"/>
                  <a:gd name="connsiteY9" fmla="*/ 46607 h 85351"/>
                  <a:gd name="connsiteX10" fmla="*/ 18079 w 1296442"/>
                  <a:gd name="connsiteY10" fmla="*/ 58922 h 85351"/>
                  <a:gd name="connsiteX11" fmla="*/ 18079 w 1296442"/>
                  <a:gd name="connsiteY11" fmla="*/ 83173 h 85351"/>
                  <a:gd name="connsiteX12" fmla="*/ 0 w 1296442"/>
                  <a:gd name="connsiteY12" fmla="*/ 83173 h 85351"/>
                  <a:gd name="connsiteX13" fmla="*/ 0 w 1296442"/>
                  <a:gd name="connsiteY13" fmla="*/ 1895 h 85351"/>
                  <a:gd name="connsiteX14" fmla="*/ 100861 w 1296442"/>
                  <a:gd name="connsiteY14" fmla="*/ 1895 h 85351"/>
                  <a:gd name="connsiteX15" fmla="*/ 118940 w 1296442"/>
                  <a:gd name="connsiteY15" fmla="*/ 1895 h 85351"/>
                  <a:gd name="connsiteX16" fmla="*/ 118940 w 1296442"/>
                  <a:gd name="connsiteY16" fmla="*/ 68489 h 85351"/>
                  <a:gd name="connsiteX17" fmla="*/ 153765 w 1296442"/>
                  <a:gd name="connsiteY17" fmla="*/ 68489 h 85351"/>
                  <a:gd name="connsiteX18" fmla="*/ 153765 w 1296442"/>
                  <a:gd name="connsiteY18" fmla="*/ 83267 h 85351"/>
                  <a:gd name="connsiteX19" fmla="*/ 100861 w 1296442"/>
                  <a:gd name="connsiteY19" fmla="*/ 83267 h 85351"/>
                  <a:gd name="connsiteX20" fmla="*/ 100861 w 1296442"/>
                  <a:gd name="connsiteY20" fmla="*/ 1895 h 85351"/>
                  <a:gd name="connsiteX21" fmla="*/ 186497 w 1296442"/>
                  <a:gd name="connsiteY21" fmla="*/ 1895 h 85351"/>
                  <a:gd name="connsiteX22" fmla="*/ 204576 w 1296442"/>
                  <a:gd name="connsiteY22" fmla="*/ 1895 h 85351"/>
                  <a:gd name="connsiteX23" fmla="*/ 204576 w 1296442"/>
                  <a:gd name="connsiteY23" fmla="*/ 83267 h 85351"/>
                  <a:gd name="connsiteX24" fmla="*/ 186497 w 1296442"/>
                  <a:gd name="connsiteY24" fmla="*/ 83267 h 85351"/>
                  <a:gd name="connsiteX25" fmla="*/ 186497 w 1296442"/>
                  <a:gd name="connsiteY25" fmla="*/ 1895 h 85351"/>
                  <a:gd name="connsiteX26" fmla="*/ 245016 w 1296442"/>
                  <a:gd name="connsiteY26" fmla="*/ 1895 h 85351"/>
                  <a:gd name="connsiteX27" fmla="*/ 264236 w 1296442"/>
                  <a:gd name="connsiteY27" fmla="*/ 1895 h 85351"/>
                  <a:gd name="connsiteX28" fmla="*/ 278604 w 1296442"/>
                  <a:gd name="connsiteY28" fmla="*/ 39029 h 85351"/>
                  <a:gd name="connsiteX29" fmla="*/ 283933 w 1296442"/>
                  <a:gd name="connsiteY29" fmla="*/ 53996 h 85351"/>
                  <a:gd name="connsiteX30" fmla="*/ 284599 w 1296442"/>
                  <a:gd name="connsiteY30" fmla="*/ 53996 h 85351"/>
                  <a:gd name="connsiteX31" fmla="*/ 290213 w 1296442"/>
                  <a:gd name="connsiteY31" fmla="*/ 39029 h 85351"/>
                  <a:gd name="connsiteX32" fmla="*/ 304105 w 1296442"/>
                  <a:gd name="connsiteY32" fmla="*/ 1895 h 85351"/>
                  <a:gd name="connsiteX33" fmla="*/ 323135 w 1296442"/>
                  <a:gd name="connsiteY33" fmla="*/ 1895 h 85351"/>
                  <a:gd name="connsiteX34" fmla="*/ 323135 w 1296442"/>
                  <a:gd name="connsiteY34" fmla="*/ 83267 h 85351"/>
                  <a:gd name="connsiteX35" fmla="*/ 306864 w 1296442"/>
                  <a:gd name="connsiteY35" fmla="*/ 83267 h 85351"/>
                  <a:gd name="connsiteX36" fmla="*/ 306864 w 1296442"/>
                  <a:gd name="connsiteY36" fmla="*/ 52006 h 85351"/>
                  <a:gd name="connsiteX37" fmla="*/ 307055 w 1296442"/>
                  <a:gd name="connsiteY37" fmla="*/ 45375 h 85351"/>
                  <a:gd name="connsiteX38" fmla="*/ 307625 w 1296442"/>
                  <a:gd name="connsiteY38" fmla="*/ 37797 h 85351"/>
                  <a:gd name="connsiteX39" fmla="*/ 308292 w 1296442"/>
                  <a:gd name="connsiteY39" fmla="*/ 30219 h 85351"/>
                  <a:gd name="connsiteX40" fmla="*/ 308958 w 1296442"/>
                  <a:gd name="connsiteY40" fmla="*/ 23588 h 85351"/>
                  <a:gd name="connsiteX41" fmla="*/ 308292 w 1296442"/>
                  <a:gd name="connsiteY41" fmla="*/ 23588 h 85351"/>
                  <a:gd name="connsiteX42" fmla="*/ 300775 w 1296442"/>
                  <a:gd name="connsiteY42" fmla="*/ 42439 h 85351"/>
                  <a:gd name="connsiteX43" fmla="*/ 287358 w 1296442"/>
                  <a:gd name="connsiteY43" fmla="*/ 76068 h 85351"/>
                  <a:gd name="connsiteX44" fmla="*/ 280507 w 1296442"/>
                  <a:gd name="connsiteY44" fmla="*/ 76068 h 85351"/>
                  <a:gd name="connsiteX45" fmla="*/ 266901 w 1296442"/>
                  <a:gd name="connsiteY45" fmla="*/ 42439 h 85351"/>
                  <a:gd name="connsiteX46" fmla="*/ 259574 w 1296442"/>
                  <a:gd name="connsiteY46" fmla="*/ 23588 h 85351"/>
                  <a:gd name="connsiteX47" fmla="*/ 258908 w 1296442"/>
                  <a:gd name="connsiteY47" fmla="*/ 23588 h 85351"/>
                  <a:gd name="connsiteX48" fmla="*/ 259574 w 1296442"/>
                  <a:gd name="connsiteY48" fmla="*/ 30219 h 85351"/>
                  <a:gd name="connsiteX49" fmla="*/ 260335 w 1296442"/>
                  <a:gd name="connsiteY49" fmla="*/ 37797 h 85351"/>
                  <a:gd name="connsiteX50" fmla="*/ 261001 w 1296442"/>
                  <a:gd name="connsiteY50" fmla="*/ 45375 h 85351"/>
                  <a:gd name="connsiteX51" fmla="*/ 261192 w 1296442"/>
                  <a:gd name="connsiteY51" fmla="*/ 52006 h 85351"/>
                  <a:gd name="connsiteX52" fmla="*/ 261192 w 1296442"/>
                  <a:gd name="connsiteY52" fmla="*/ 83267 h 85351"/>
                  <a:gd name="connsiteX53" fmla="*/ 244825 w 1296442"/>
                  <a:gd name="connsiteY53" fmla="*/ 83267 h 85351"/>
                  <a:gd name="connsiteX54" fmla="*/ 244825 w 1296442"/>
                  <a:gd name="connsiteY54" fmla="*/ 1895 h 85351"/>
                  <a:gd name="connsiteX55" fmla="*/ 405156 w 1296442"/>
                  <a:gd name="connsiteY55" fmla="*/ 63469 h 85351"/>
                  <a:gd name="connsiteX56" fmla="*/ 377372 w 1296442"/>
                  <a:gd name="connsiteY56" fmla="*/ 63469 h 85351"/>
                  <a:gd name="connsiteX57" fmla="*/ 371472 w 1296442"/>
                  <a:gd name="connsiteY57" fmla="*/ 83173 h 85351"/>
                  <a:gd name="connsiteX58" fmla="*/ 353203 w 1296442"/>
                  <a:gd name="connsiteY58" fmla="*/ 83173 h 85351"/>
                  <a:gd name="connsiteX59" fmla="*/ 380988 w 1296442"/>
                  <a:gd name="connsiteY59" fmla="*/ 1800 h 85351"/>
                  <a:gd name="connsiteX60" fmla="*/ 402111 w 1296442"/>
                  <a:gd name="connsiteY60" fmla="*/ 1800 h 85351"/>
                  <a:gd name="connsiteX61" fmla="*/ 429895 w 1296442"/>
                  <a:gd name="connsiteY61" fmla="*/ 83173 h 85351"/>
                  <a:gd name="connsiteX62" fmla="*/ 410960 w 1296442"/>
                  <a:gd name="connsiteY62" fmla="*/ 83173 h 85351"/>
                  <a:gd name="connsiteX63" fmla="*/ 405156 w 1296442"/>
                  <a:gd name="connsiteY63" fmla="*/ 63469 h 85351"/>
                  <a:gd name="connsiteX64" fmla="*/ 401255 w 1296442"/>
                  <a:gd name="connsiteY64" fmla="*/ 50396 h 85351"/>
                  <a:gd name="connsiteX65" fmla="*/ 398590 w 1296442"/>
                  <a:gd name="connsiteY65" fmla="*/ 41492 h 85351"/>
                  <a:gd name="connsiteX66" fmla="*/ 394975 w 1296442"/>
                  <a:gd name="connsiteY66" fmla="*/ 28514 h 85351"/>
                  <a:gd name="connsiteX67" fmla="*/ 391359 w 1296442"/>
                  <a:gd name="connsiteY67" fmla="*/ 15536 h 85351"/>
                  <a:gd name="connsiteX68" fmla="*/ 390693 w 1296442"/>
                  <a:gd name="connsiteY68" fmla="*/ 15536 h 85351"/>
                  <a:gd name="connsiteX69" fmla="*/ 387268 w 1296442"/>
                  <a:gd name="connsiteY69" fmla="*/ 28608 h 85351"/>
                  <a:gd name="connsiteX70" fmla="*/ 383842 w 1296442"/>
                  <a:gd name="connsiteY70" fmla="*/ 41492 h 85351"/>
                  <a:gd name="connsiteX71" fmla="*/ 381178 w 1296442"/>
                  <a:gd name="connsiteY71" fmla="*/ 50396 h 85351"/>
                  <a:gd name="connsiteX72" fmla="*/ 401255 w 1296442"/>
                  <a:gd name="connsiteY72" fmla="*/ 50396 h 85351"/>
                  <a:gd name="connsiteX73" fmla="*/ 468812 w 1296442"/>
                  <a:gd name="connsiteY73" fmla="*/ 16672 h 85351"/>
                  <a:gd name="connsiteX74" fmla="*/ 444454 w 1296442"/>
                  <a:gd name="connsiteY74" fmla="*/ 16672 h 85351"/>
                  <a:gd name="connsiteX75" fmla="*/ 444454 w 1296442"/>
                  <a:gd name="connsiteY75" fmla="*/ 1895 h 85351"/>
                  <a:gd name="connsiteX76" fmla="*/ 511155 w 1296442"/>
                  <a:gd name="connsiteY76" fmla="*/ 1895 h 85351"/>
                  <a:gd name="connsiteX77" fmla="*/ 511155 w 1296442"/>
                  <a:gd name="connsiteY77" fmla="*/ 16672 h 85351"/>
                  <a:gd name="connsiteX78" fmla="*/ 486987 w 1296442"/>
                  <a:gd name="connsiteY78" fmla="*/ 16672 h 85351"/>
                  <a:gd name="connsiteX79" fmla="*/ 486987 w 1296442"/>
                  <a:gd name="connsiteY79" fmla="*/ 83267 h 85351"/>
                  <a:gd name="connsiteX80" fmla="*/ 468908 w 1296442"/>
                  <a:gd name="connsiteY80" fmla="*/ 83267 h 85351"/>
                  <a:gd name="connsiteX81" fmla="*/ 468908 w 1296442"/>
                  <a:gd name="connsiteY81" fmla="*/ 16672 h 85351"/>
                  <a:gd name="connsiteX82" fmla="*/ 543316 w 1296442"/>
                  <a:gd name="connsiteY82" fmla="*/ 1895 h 85351"/>
                  <a:gd name="connsiteX83" fmla="*/ 561395 w 1296442"/>
                  <a:gd name="connsiteY83" fmla="*/ 1895 h 85351"/>
                  <a:gd name="connsiteX84" fmla="*/ 561395 w 1296442"/>
                  <a:gd name="connsiteY84" fmla="*/ 83267 h 85351"/>
                  <a:gd name="connsiteX85" fmla="*/ 543316 w 1296442"/>
                  <a:gd name="connsiteY85" fmla="*/ 83267 h 85351"/>
                  <a:gd name="connsiteX86" fmla="*/ 543316 w 1296442"/>
                  <a:gd name="connsiteY86" fmla="*/ 1895 h 85351"/>
                  <a:gd name="connsiteX87" fmla="*/ 601835 w 1296442"/>
                  <a:gd name="connsiteY87" fmla="*/ 1895 h 85351"/>
                  <a:gd name="connsiteX88" fmla="*/ 619913 w 1296442"/>
                  <a:gd name="connsiteY88" fmla="*/ 1895 h 85351"/>
                  <a:gd name="connsiteX89" fmla="*/ 619913 w 1296442"/>
                  <a:gd name="connsiteY89" fmla="*/ 68489 h 85351"/>
                  <a:gd name="connsiteX90" fmla="*/ 654739 w 1296442"/>
                  <a:gd name="connsiteY90" fmla="*/ 68489 h 85351"/>
                  <a:gd name="connsiteX91" fmla="*/ 654739 w 1296442"/>
                  <a:gd name="connsiteY91" fmla="*/ 83267 h 85351"/>
                  <a:gd name="connsiteX92" fmla="*/ 601835 w 1296442"/>
                  <a:gd name="connsiteY92" fmla="*/ 83267 h 85351"/>
                  <a:gd name="connsiteX93" fmla="*/ 601835 w 1296442"/>
                  <a:gd name="connsiteY93" fmla="*/ 1895 h 85351"/>
                  <a:gd name="connsiteX94" fmla="*/ 687471 w 1296442"/>
                  <a:gd name="connsiteY94" fmla="*/ 1895 h 85351"/>
                  <a:gd name="connsiteX95" fmla="*/ 718110 w 1296442"/>
                  <a:gd name="connsiteY95" fmla="*/ 1895 h 85351"/>
                  <a:gd name="connsiteX96" fmla="*/ 731431 w 1296442"/>
                  <a:gd name="connsiteY96" fmla="*/ 3221 h 85351"/>
                  <a:gd name="connsiteX97" fmla="*/ 742088 w 1296442"/>
                  <a:gd name="connsiteY97" fmla="*/ 7578 h 85351"/>
                  <a:gd name="connsiteX98" fmla="*/ 749320 w 1296442"/>
                  <a:gd name="connsiteY98" fmla="*/ 15630 h 85351"/>
                  <a:gd name="connsiteX99" fmla="*/ 751984 w 1296442"/>
                  <a:gd name="connsiteY99" fmla="*/ 27945 h 85351"/>
                  <a:gd name="connsiteX100" fmla="*/ 749320 w 1296442"/>
                  <a:gd name="connsiteY100" fmla="*/ 40260 h 85351"/>
                  <a:gd name="connsiteX101" fmla="*/ 742088 w 1296442"/>
                  <a:gd name="connsiteY101" fmla="*/ 48691 h 85351"/>
                  <a:gd name="connsiteX102" fmla="*/ 731336 w 1296442"/>
                  <a:gd name="connsiteY102" fmla="*/ 53522 h 85351"/>
                  <a:gd name="connsiteX103" fmla="*/ 718110 w 1296442"/>
                  <a:gd name="connsiteY103" fmla="*/ 55038 h 85351"/>
                  <a:gd name="connsiteX104" fmla="*/ 705645 w 1296442"/>
                  <a:gd name="connsiteY104" fmla="*/ 55038 h 85351"/>
                  <a:gd name="connsiteX105" fmla="*/ 705645 w 1296442"/>
                  <a:gd name="connsiteY105" fmla="*/ 83362 h 85351"/>
                  <a:gd name="connsiteX106" fmla="*/ 687566 w 1296442"/>
                  <a:gd name="connsiteY106" fmla="*/ 83362 h 85351"/>
                  <a:gd name="connsiteX107" fmla="*/ 687566 w 1296442"/>
                  <a:gd name="connsiteY107" fmla="*/ 1895 h 85351"/>
                  <a:gd name="connsiteX108" fmla="*/ 717254 w 1296442"/>
                  <a:gd name="connsiteY108" fmla="*/ 42439 h 85351"/>
                  <a:gd name="connsiteX109" fmla="*/ 734571 w 1296442"/>
                  <a:gd name="connsiteY109" fmla="*/ 28798 h 85351"/>
                  <a:gd name="connsiteX110" fmla="*/ 730194 w 1296442"/>
                  <a:gd name="connsiteY110" fmla="*/ 18946 h 85351"/>
                  <a:gd name="connsiteX111" fmla="*/ 716873 w 1296442"/>
                  <a:gd name="connsiteY111" fmla="*/ 16104 h 85351"/>
                  <a:gd name="connsiteX112" fmla="*/ 705455 w 1296442"/>
                  <a:gd name="connsiteY112" fmla="*/ 16104 h 85351"/>
                  <a:gd name="connsiteX113" fmla="*/ 705455 w 1296442"/>
                  <a:gd name="connsiteY113" fmla="*/ 42534 h 85351"/>
                  <a:gd name="connsiteX114" fmla="*/ 717254 w 1296442"/>
                  <a:gd name="connsiteY114" fmla="*/ 42534 h 85351"/>
                  <a:gd name="connsiteX115" fmla="*/ 822491 w 1296442"/>
                  <a:gd name="connsiteY115" fmla="*/ 63469 h 85351"/>
                  <a:gd name="connsiteX116" fmla="*/ 794707 w 1296442"/>
                  <a:gd name="connsiteY116" fmla="*/ 63469 h 85351"/>
                  <a:gd name="connsiteX117" fmla="*/ 788808 w 1296442"/>
                  <a:gd name="connsiteY117" fmla="*/ 83173 h 85351"/>
                  <a:gd name="connsiteX118" fmla="*/ 770539 w 1296442"/>
                  <a:gd name="connsiteY118" fmla="*/ 83173 h 85351"/>
                  <a:gd name="connsiteX119" fmla="*/ 798323 w 1296442"/>
                  <a:gd name="connsiteY119" fmla="*/ 1800 h 85351"/>
                  <a:gd name="connsiteX120" fmla="*/ 819447 w 1296442"/>
                  <a:gd name="connsiteY120" fmla="*/ 1800 h 85351"/>
                  <a:gd name="connsiteX121" fmla="*/ 847231 w 1296442"/>
                  <a:gd name="connsiteY121" fmla="*/ 83173 h 85351"/>
                  <a:gd name="connsiteX122" fmla="*/ 828296 w 1296442"/>
                  <a:gd name="connsiteY122" fmla="*/ 83173 h 85351"/>
                  <a:gd name="connsiteX123" fmla="*/ 822491 w 1296442"/>
                  <a:gd name="connsiteY123" fmla="*/ 63469 h 85351"/>
                  <a:gd name="connsiteX124" fmla="*/ 818590 w 1296442"/>
                  <a:gd name="connsiteY124" fmla="*/ 50396 h 85351"/>
                  <a:gd name="connsiteX125" fmla="*/ 815926 w 1296442"/>
                  <a:gd name="connsiteY125" fmla="*/ 41492 h 85351"/>
                  <a:gd name="connsiteX126" fmla="*/ 812310 w 1296442"/>
                  <a:gd name="connsiteY126" fmla="*/ 28514 h 85351"/>
                  <a:gd name="connsiteX127" fmla="*/ 808694 w 1296442"/>
                  <a:gd name="connsiteY127" fmla="*/ 15536 h 85351"/>
                  <a:gd name="connsiteX128" fmla="*/ 808028 w 1296442"/>
                  <a:gd name="connsiteY128" fmla="*/ 15536 h 85351"/>
                  <a:gd name="connsiteX129" fmla="*/ 804603 w 1296442"/>
                  <a:gd name="connsiteY129" fmla="*/ 28608 h 85351"/>
                  <a:gd name="connsiteX130" fmla="*/ 801177 w 1296442"/>
                  <a:gd name="connsiteY130" fmla="*/ 41492 h 85351"/>
                  <a:gd name="connsiteX131" fmla="*/ 798513 w 1296442"/>
                  <a:gd name="connsiteY131" fmla="*/ 50396 h 85351"/>
                  <a:gd name="connsiteX132" fmla="*/ 818590 w 1296442"/>
                  <a:gd name="connsiteY132" fmla="*/ 50396 h 85351"/>
                  <a:gd name="connsiteX133" fmla="*/ 881485 w 1296442"/>
                  <a:gd name="connsiteY133" fmla="*/ 61290 h 85351"/>
                  <a:gd name="connsiteX134" fmla="*/ 893094 w 1296442"/>
                  <a:gd name="connsiteY134" fmla="*/ 68489 h 85351"/>
                  <a:gd name="connsiteX135" fmla="*/ 906130 w 1296442"/>
                  <a:gd name="connsiteY135" fmla="*/ 71142 h 85351"/>
                  <a:gd name="connsiteX136" fmla="*/ 915835 w 1296442"/>
                  <a:gd name="connsiteY136" fmla="*/ 68489 h 85351"/>
                  <a:gd name="connsiteX137" fmla="*/ 919070 w 1296442"/>
                  <a:gd name="connsiteY137" fmla="*/ 61669 h 85351"/>
                  <a:gd name="connsiteX138" fmla="*/ 915835 w 1296442"/>
                  <a:gd name="connsiteY138" fmla="*/ 54754 h 85351"/>
                  <a:gd name="connsiteX139" fmla="*/ 907557 w 1296442"/>
                  <a:gd name="connsiteY139" fmla="*/ 50491 h 85351"/>
                  <a:gd name="connsiteX140" fmla="*/ 898042 w 1296442"/>
                  <a:gd name="connsiteY140" fmla="*/ 46796 h 85351"/>
                  <a:gd name="connsiteX141" fmla="*/ 890049 w 1296442"/>
                  <a:gd name="connsiteY141" fmla="*/ 43197 h 85351"/>
                  <a:gd name="connsiteX142" fmla="*/ 883389 w 1296442"/>
                  <a:gd name="connsiteY142" fmla="*/ 38460 h 85351"/>
                  <a:gd name="connsiteX143" fmla="*/ 878821 w 1296442"/>
                  <a:gd name="connsiteY143" fmla="*/ 32208 h 85351"/>
                  <a:gd name="connsiteX144" fmla="*/ 877109 w 1296442"/>
                  <a:gd name="connsiteY144" fmla="*/ 24061 h 85351"/>
                  <a:gd name="connsiteX145" fmla="*/ 879297 w 1296442"/>
                  <a:gd name="connsiteY145" fmla="*/ 14209 h 85351"/>
                  <a:gd name="connsiteX146" fmla="*/ 885482 w 1296442"/>
                  <a:gd name="connsiteY146" fmla="*/ 6631 h 85351"/>
                  <a:gd name="connsiteX147" fmla="*/ 895092 w 1296442"/>
                  <a:gd name="connsiteY147" fmla="*/ 1705 h 85351"/>
                  <a:gd name="connsiteX148" fmla="*/ 907462 w 1296442"/>
                  <a:gd name="connsiteY148" fmla="*/ 0 h 85351"/>
                  <a:gd name="connsiteX149" fmla="*/ 924018 w 1296442"/>
                  <a:gd name="connsiteY149" fmla="*/ 3126 h 85351"/>
                  <a:gd name="connsiteX150" fmla="*/ 936007 w 1296442"/>
                  <a:gd name="connsiteY150" fmla="*/ 10325 h 85351"/>
                  <a:gd name="connsiteX151" fmla="*/ 926968 w 1296442"/>
                  <a:gd name="connsiteY151" fmla="*/ 21788 h 85351"/>
                  <a:gd name="connsiteX152" fmla="*/ 917643 w 1296442"/>
                  <a:gd name="connsiteY152" fmla="*/ 16388 h 85351"/>
                  <a:gd name="connsiteX153" fmla="*/ 907081 w 1296442"/>
                  <a:gd name="connsiteY153" fmla="*/ 14209 h 85351"/>
                  <a:gd name="connsiteX154" fmla="*/ 898232 w 1296442"/>
                  <a:gd name="connsiteY154" fmla="*/ 16578 h 85351"/>
                  <a:gd name="connsiteX155" fmla="*/ 894997 w 1296442"/>
                  <a:gd name="connsiteY155" fmla="*/ 23303 h 85351"/>
                  <a:gd name="connsiteX156" fmla="*/ 898137 w 1296442"/>
                  <a:gd name="connsiteY156" fmla="*/ 29177 h 85351"/>
                  <a:gd name="connsiteX157" fmla="*/ 906701 w 1296442"/>
                  <a:gd name="connsiteY157" fmla="*/ 33534 h 85351"/>
                  <a:gd name="connsiteX158" fmla="*/ 916026 w 1296442"/>
                  <a:gd name="connsiteY158" fmla="*/ 36944 h 85351"/>
                  <a:gd name="connsiteX159" fmla="*/ 924399 w 1296442"/>
                  <a:gd name="connsiteY159" fmla="*/ 40544 h 85351"/>
                  <a:gd name="connsiteX160" fmla="*/ 931060 w 1296442"/>
                  <a:gd name="connsiteY160" fmla="*/ 45091 h 85351"/>
                  <a:gd name="connsiteX161" fmla="*/ 935532 w 1296442"/>
                  <a:gd name="connsiteY161" fmla="*/ 51343 h 85351"/>
                  <a:gd name="connsiteX162" fmla="*/ 937149 w 1296442"/>
                  <a:gd name="connsiteY162" fmla="*/ 60248 h 85351"/>
                  <a:gd name="connsiteX163" fmla="*/ 934961 w 1296442"/>
                  <a:gd name="connsiteY163" fmla="*/ 70195 h 85351"/>
                  <a:gd name="connsiteX164" fmla="*/ 928681 w 1296442"/>
                  <a:gd name="connsiteY164" fmla="*/ 78152 h 85351"/>
                  <a:gd name="connsiteX165" fmla="*/ 918690 w 1296442"/>
                  <a:gd name="connsiteY165" fmla="*/ 83457 h 85351"/>
                  <a:gd name="connsiteX166" fmla="*/ 905273 w 1296442"/>
                  <a:gd name="connsiteY166" fmla="*/ 85351 h 85351"/>
                  <a:gd name="connsiteX167" fmla="*/ 886909 w 1296442"/>
                  <a:gd name="connsiteY167" fmla="*/ 82130 h 85351"/>
                  <a:gd name="connsiteX168" fmla="*/ 872351 w 1296442"/>
                  <a:gd name="connsiteY168" fmla="*/ 73700 h 85351"/>
                  <a:gd name="connsiteX169" fmla="*/ 881485 w 1296442"/>
                  <a:gd name="connsiteY169" fmla="*/ 61290 h 85351"/>
                  <a:gd name="connsiteX170" fmla="*/ 974449 w 1296442"/>
                  <a:gd name="connsiteY170" fmla="*/ 61290 h 85351"/>
                  <a:gd name="connsiteX171" fmla="*/ 986057 w 1296442"/>
                  <a:gd name="connsiteY171" fmla="*/ 68489 h 85351"/>
                  <a:gd name="connsiteX172" fmla="*/ 999093 w 1296442"/>
                  <a:gd name="connsiteY172" fmla="*/ 71142 h 85351"/>
                  <a:gd name="connsiteX173" fmla="*/ 1008798 w 1296442"/>
                  <a:gd name="connsiteY173" fmla="*/ 68489 h 85351"/>
                  <a:gd name="connsiteX174" fmla="*/ 1012034 w 1296442"/>
                  <a:gd name="connsiteY174" fmla="*/ 61669 h 85351"/>
                  <a:gd name="connsiteX175" fmla="*/ 1008798 w 1296442"/>
                  <a:gd name="connsiteY175" fmla="*/ 54754 h 85351"/>
                  <a:gd name="connsiteX176" fmla="*/ 1000520 w 1296442"/>
                  <a:gd name="connsiteY176" fmla="*/ 50491 h 85351"/>
                  <a:gd name="connsiteX177" fmla="*/ 991005 w 1296442"/>
                  <a:gd name="connsiteY177" fmla="*/ 46796 h 85351"/>
                  <a:gd name="connsiteX178" fmla="*/ 983012 w 1296442"/>
                  <a:gd name="connsiteY178" fmla="*/ 43197 h 85351"/>
                  <a:gd name="connsiteX179" fmla="*/ 976352 w 1296442"/>
                  <a:gd name="connsiteY179" fmla="*/ 38460 h 85351"/>
                  <a:gd name="connsiteX180" fmla="*/ 971784 w 1296442"/>
                  <a:gd name="connsiteY180" fmla="*/ 32208 h 85351"/>
                  <a:gd name="connsiteX181" fmla="*/ 970072 w 1296442"/>
                  <a:gd name="connsiteY181" fmla="*/ 24061 h 85351"/>
                  <a:gd name="connsiteX182" fmla="*/ 972260 w 1296442"/>
                  <a:gd name="connsiteY182" fmla="*/ 14209 h 85351"/>
                  <a:gd name="connsiteX183" fmla="*/ 978445 w 1296442"/>
                  <a:gd name="connsiteY183" fmla="*/ 6631 h 85351"/>
                  <a:gd name="connsiteX184" fmla="*/ 988055 w 1296442"/>
                  <a:gd name="connsiteY184" fmla="*/ 1705 h 85351"/>
                  <a:gd name="connsiteX185" fmla="*/ 1000425 w 1296442"/>
                  <a:gd name="connsiteY185" fmla="*/ 0 h 85351"/>
                  <a:gd name="connsiteX186" fmla="*/ 1016981 w 1296442"/>
                  <a:gd name="connsiteY186" fmla="*/ 3126 h 85351"/>
                  <a:gd name="connsiteX187" fmla="*/ 1028971 w 1296442"/>
                  <a:gd name="connsiteY187" fmla="*/ 10325 h 85351"/>
                  <a:gd name="connsiteX188" fmla="*/ 1019931 w 1296442"/>
                  <a:gd name="connsiteY188" fmla="*/ 21788 h 85351"/>
                  <a:gd name="connsiteX189" fmla="*/ 1010606 w 1296442"/>
                  <a:gd name="connsiteY189" fmla="*/ 16388 h 85351"/>
                  <a:gd name="connsiteX190" fmla="*/ 1000044 w 1296442"/>
                  <a:gd name="connsiteY190" fmla="*/ 14209 h 85351"/>
                  <a:gd name="connsiteX191" fmla="*/ 991195 w 1296442"/>
                  <a:gd name="connsiteY191" fmla="*/ 16578 h 85351"/>
                  <a:gd name="connsiteX192" fmla="*/ 987960 w 1296442"/>
                  <a:gd name="connsiteY192" fmla="*/ 23303 h 85351"/>
                  <a:gd name="connsiteX193" fmla="*/ 991100 w 1296442"/>
                  <a:gd name="connsiteY193" fmla="*/ 29177 h 85351"/>
                  <a:gd name="connsiteX194" fmla="*/ 999664 w 1296442"/>
                  <a:gd name="connsiteY194" fmla="*/ 33534 h 85351"/>
                  <a:gd name="connsiteX195" fmla="*/ 1008989 w 1296442"/>
                  <a:gd name="connsiteY195" fmla="*/ 36944 h 85351"/>
                  <a:gd name="connsiteX196" fmla="*/ 1017362 w 1296442"/>
                  <a:gd name="connsiteY196" fmla="*/ 40544 h 85351"/>
                  <a:gd name="connsiteX197" fmla="*/ 1024023 w 1296442"/>
                  <a:gd name="connsiteY197" fmla="*/ 45091 h 85351"/>
                  <a:gd name="connsiteX198" fmla="*/ 1028495 w 1296442"/>
                  <a:gd name="connsiteY198" fmla="*/ 51343 h 85351"/>
                  <a:gd name="connsiteX199" fmla="*/ 1030112 w 1296442"/>
                  <a:gd name="connsiteY199" fmla="*/ 60248 h 85351"/>
                  <a:gd name="connsiteX200" fmla="*/ 1027924 w 1296442"/>
                  <a:gd name="connsiteY200" fmla="*/ 70195 h 85351"/>
                  <a:gd name="connsiteX201" fmla="*/ 1021644 w 1296442"/>
                  <a:gd name="connsiteY201" fmla="*/ 78152 h 85351"/>
                  <a:gd name="connsiteX202" fmla="*/ 1011653 w 1296442"/>
                  <a:gd name="connsiteY202" fmla="*/ 83457 h 85351"/>
                  <a:gd name="connsiteX203" fmla="*/ 998237 w 1296442"/>
                  <a:gd name="connsiteY203" fmla="*/ 85351 h 85351"/>
                  <a:gd name="connsiteX204" fmla="*/ 979872 w 1296442"/>
                  <a:gd name="connsiteY204" fmla="*/ 82130 h 85351"/>
                  <a:gd name="connsiteX205" fmla="*/ 965314 w 1296442"/>
                  <a:gd name="connsiteY205" fmla="*/ 73700 h 85351"/>
                  <a:gd name="connsiteX206" fmla="*/ 974449 w 1296442"/>
                  <a:gd name="connsiteY206" fmla="*/ 61290 h 85351"/>
                  <a:gd name="connsiteX207" fmla="*/ 1064652 w 1296442"/>
                  <a:gd name="connsiteY207" fmla="*/ 1895 h 85351"/>
                  <a:gd name="connsiteX208" fmla="*/ 1082731 w 1296442"/>
                  <a:gd name="connsiteY208" fmla="*/ 1895 h 85351"/>
                  <a:gd name="connsiteX209" fmla="*/ 1082731 w 1296442"/>
                  <a:gd name="connsiteY209" fmla="*/ 83267 h 85351"/>
                  <a:gd name="connsiteX210" fmla="*/ 1064652 w 1296442"/>
                  <a:gd name="connsiteY210" fmla="*/ 83267 h 85351"/>
                  <a:gd name="connsiteX211" fmla="*/ 1064652 w 1296442"/>
                  <a:gd name="connsiteY211" fmla="*/ 1895 h 85351"/>
                  <a:gd name="connsiteX212" fmla="*/ 1123171 w 1296442"/>
                  <a:gd name="connsiteY212" fmla="*/ 1895 h 85351"/>
                  <a:gd name="connsiteX213" fmla="*/ 1141440 w 1296442"/>
                  <a:gd name="connsiteY213" fmla="*/ 1895 h 85351"/>
                  <a:gd name="connsiteX214" fmla="*/ 1165989 w 1296442"/>
                  <a:gd name="connsiteY214" fmla="*/ 43576 h 85351"/>
                  <a:gd name="connsiteX215" fmla="*/ 1175219 w 1296442"/>
                  <a:gd name="connsiteY215" fmla="*/ 61953 h 85351"/>
                  <a:gd name="connsiteX216" fmla="*/ 1175885 w 1296442"/>
                  <a:gd name="connsiteY216" fmla="*/ 61953 h 85351"/>
                  <a:gd name="connsiteX217" fmla="*/ 1174458 w 1296442"/>
                  <a:gd name="connsiteY217" fmla="*/ 47270 h 85351"/>
                  <a:gd name="connsiteX218" fmla="*/ 1173697 w 1296442"/>
                  <a:gd name="connsiteY218" fmla="*/ 31924 h 85351"/>
                  <a:gd name="connsiteX219" fmla="*/ 1173697 w 1296442"/>
                  <a:gd name="connsiteY219" fmla="*/ 1895 h 85351"/>
                  <a:gd name="connsiteX220" fmla="*/ 1190253 w 1296442"/>
                  <a:gd name="connsiteY220" fmla="*/ 1895 h 85351"/>
                  <a:gd name="connsiteX221" fmla="*/ 1190253 w 1296442"/>
                  <a:gd name="connsiteY221" fmla="*/ 83267 h 85351"/>
                  <a:gd name="connsiteX222" fmla="*/ 1172364 w 1296442"/>
                  <a:gd name="connsiteY222" fmla="*/ 83267 h 85351"/>
                  <a:gd name="connsiteX223" fmla="*/ 1147339 w 1296442"/>
                  <a:gd name="connsiteY223" fmla="*/ 41586 h 85351"/>
                  <a:gd name="connsiteX224" fmla="*/ 1138110 w 1296442"/>
                  <a:gd name="connsiteY224" fmla="*/ 23209 h 85351"/>
                  <a:gd name="connsiteX225" fmla="*/ 1137443 w 1296442"/>
                  <a:gd name="connsiteY225" fmla="*/ 23209 h 85351"/>
                  <a:gd name="connsiteX226" fmla="*/ 1138966 w 1296442"/>
                  <a:gd name="connsiteY226" fmla="*/ 37892 h 85351"/>
                  <a:gd name="connsiteX227" fmla="*/ 1139727 w 1296442"/>
                  <a:gd name="connsiteY227" fmla="*/ 53049 h 85351"/>
                  <a:gd name="connsiteX228" fmla="*/ 1139727 w 1296442"/>
                  <a:gd name="connsiteY228" fmla="*/ 83173 h 85351"/>
                  <a:gd name="connsiteX229" fmla="*/ 1122980 w 1296442"/>
                  <a:gd name="connsiteY229" fmla="*/ 83173 h 85351"/>
                  <a:gd name="connsiteX230" fmla="*/ 1122980 w 1296442"/>
                  <a:gd name="connsiteY230" fmla="*/ 1895 h 85351"/>
                  <a:gd name="connsiteX231" fmla="*/ 1225935 w 1296442"/>
                  <a:gd name="connsiteY231" fmla="*/ 42912 h 85351"/>
                  <a:gd name="connsiteX232" fmla="*/ 1229170 w 1296442"/>
                  <a:gd name="connsiteY232" fmla="*/ 24819 h 85351"/>
                  <a:gd name="connsiteX233" fmla="*/ 1238209 w 1296442"/>
                  <a:gd name="connsiteY233" fmla="*/ 11273 h 85351"/>
                  <a:gd name="connsiteX234" fmla="*/ 1251721 w 1296442"/>
                  <a:gd name="connsiteY234" fmla="*/ 2842 h 85351"/>
                  <a:gd name="connsiteX235" fmla="*/ 1268372 w 1296442"/>
                  <a:gd name="connsiteY235" fmla="*/ 0 h 85351"/>
                  <a:gd name="connsiteX236" fmla="*/ 1284072 w 1296442"/>
                  <a:gd name="connsiteY236" fmla="*/ 3221 h 85351"/>
                  <a:gd name="connsiteX237" fmla="*/ 1294920 w 1296442"/>
                  <a:gd name="connsiteY237" fmla="*/ 10515 h 85351"/>
                  <a:gd name="connsiteX238" fmla="*/ 1285119 w 1296442"/>
                  <a:gd name="connsiteY238" fmla="*/ 21219 h 85351"/>
                  <a:gd name="connsiteX239" fmla="*/ 1277983 w 1296442"/>
                  <a:gd name="connsiteY239" fmla="*/ 16388 h 85351"/>
                  <a:gd name="connsiteX240" fmla="*/ 1268562 w 1296442"/>
                  <a:gd name="connsiteY240" fmla="*/ 14683 h 85351"/>
                  <a:gd name="connsiteX241" fmla="*/ 1251055 w 1296442"/>
                  <a:gd name="connsiteY241" fmla="*/ 21977 h 85351"/>
                  <a:gd name="connsiteX242" fmla="*/ 1244299 w 1296442"/>
                  <a:gd name="connsiteY242" fmla="*/ 42818 h 85351"/>
                  <a:gd name="connsiteX243" fmla="*/ 1250484 w 1296442"/>
                  <a:gd name="connsiteY243" fmla="*/ 62995 h 85351"/>
                  <a:gd name="connsiteX244" fmla="*/ 1269134 w 1296442"/>
                  <a:gd name="connsiteY244" fmla="*/ 70384 h 85351"/>
                  <a:gd name="connsiteX245" fmla="*/ 1280361 w 1296442"/>
                  <a:gd name="connsiteY245" fmla="*/ 67258 h 85351"/>
                  <a:gd name="connsiteX246" fmla="*/ 1280361 w 1296442"/>
                  <a:gd name="connsiteY246" fmla="*/ 50964 h 85351"/>
                  <a:gd name="connsiteX247" fmla="*/ 1265042 w 1296442"/>
                  <a:gd name="connsiteY247" fmla="*/ 50964 h 85351"/>
                  <a:gd name="connsiteX248" fmla="*/ 1265042 w 1296442"/>
                  <a:gd name="connsiteY248" fmla="*/ 38176 h 85351"/>
                  <a:gd name="connsiteX249" fmla="*/ 1296442 w 1296442"/>
                  <a:gd name="connsiteY249" fmla="*/ 38176 h 85351"/>
                  <a:gd name="connsiteX250" fmla="*/ 1296442 w 1296442"/>
                  <a:gd name="connsiteY250" fmla="*/ 75310 h 85351"/>
                  <a:gd name="connsiteX251" fmla="*/ 1284168 w 1296442"/>
                  <a:gd name="connsiteY251" fmla="*/ 82225 h 85351"/>
                  <a:gd name="connsiteX252" fmla="*/ 1267706 w 1296442"/>
                  <a:gd name="connsiteY252" fmla="*/ 84972 h 85351"/>
                  <a:gd name="connsiteX253" fmla="*/ 1251150 w 1296442"/>
                  <a:gd name="connsiteY253" fmla="*/ 82225 h 85351"/>
                  <a:gd name="connsiteX254" fmla="*/ 1237829 w 1296442"/>
                  <a:gd name="connsiteY254" fmla="*/ 74173 h 85351"/>
                  <a:gd name="connsiteX255" fmla="*/ 1228980 w 1296442"/>
                  <a:gd name="connsiteY255" fmla="*/ 61006 h 85351"/>
                  <a:gd name="connsiteX256" fmla="*/ 1225935 w 1296442"/>
                  <a:gd name="connsiteY256" fmla="*/ 42912 h 8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96442" h="85351">
                    <a:moveTo>
                      <a:pt x="95" y="1895"/>
                    </a:moveTo>
                    <a:lnTo>
                      <a:pt x="18174" y="1895"/>
                    </a:lnTo>
                    <a:lnTo>
                      <a:pt x="18174" y="35902"/>
                    </a:lnTo>
                    <a:lnTo>
                      <a:pt x="18650" y="35902"/>
                    </a:lnTo>
                    <a:lnTo>
                      <a:pt x="46910" y="1895"/>
                    </a:lnTo>
                    <a:lnTo>
                      <a:pt x="66606" y="1895"/>
                    </a:lnTo>
                    <a:lnTo>
                      <a:pt x="40059" y="34197"/>
                    </a:lnTo>
                    <a:lnTo>
                      <a:pt x="70793" y="83173"/>
                    </a:lnTo>
                    <a:lnTo>
                      <a:pt x="51382" y="83173"/>
                    </a:lnTo>
                    <a:lnTo>
                      <a:pt x="29497" y="46607"/>
                    </a:lnTo>
                    <a:lnTo>
                      <a:pt x="18079" y="58922"/>
                    </a:lnTo>
                    <a:lnTo>
                      <a:pt x="18079" y="83173"/>
                    </a:lnTo>
                    <a:lnTo>
                      <a:pt x="0" y="83173"/>
                    </a:lnTo>
                    <a:lnTo>
                      <a:pt x="0" y="1895"/>
                    </a:lnTo>
                    <a:close/>
                    <a:moveTo>
                      <a:pt x="100861" y="1895"/>
                    </a:moveTo>
                    <a:lnTo>
                      <a:pt x="118940" y="1895"/>
                    </a:lnTo>
                    <a:lnTo>
                      <a:pt x="118940" y="68489"/>
                    </a:lnTo>
                    <a:lnTo>
                      <a:pt x="153765" y="68489"/>
                    </a:lnTo>
                    <a:lnTo>
                      <a:pt x="153765" y="83267"/>
                    </a:lnTo>
                    <a:lnTo>
                      <a:pt x="100861" y="83267"/>
                    </a:lnTo>
                    <a:lnTo>
                      <a:pt x="100861" y="1895"/>
                    </a:lnTo>
                    <a:close/>
                    <a:moveTo>
                      <a:pt x="186497" y="1895"/>
                    </a:moveTo>
                    <a:lnTo>
                      <a:pt x="204576" y="1895"/>
                    </a:lnTo>
                    <a:lnTo>
                      <a:pt x="204576" y="83267"/>
                    </a:lnTo>
                    <a:lnTo>
                      <a:pt x="186497" y="83267"/>
                    </a:lnTo>
                    <a:lnTo>
                      <a:pt x="186497" y="1895"/>
                    </a:lnTo>
                    <a:close/>
                    <a:moveTo>
                      <a:pt x="245016" y="1895"/>
                    </a:moveTo>
                    <a:lnTo>
                      <a:pt x="264236" y="1895"/>
                    </a:lnTo>
                    <a:lnTo>
                      <a:pt x="278604" y="39029"/>
                    </a:lnTo>
                    <a:lnTo>
                      <a:pt x="283933" y="53996"/>
                    </a:lnTo>
                    <a:lnTo>
                      <a:pt x="284599" y="53996"/>
                    </a:lnTo>
                    <a:lnTo>
                      <a:pt x="290213" y="39029"/>
                    </a:lnTo>
                    <a:lnTo>
                      <a:pt x="304105" y="1895"/>
                    </a:lnTo>
                    <a:lnTo>
                      <a:pt x="323135" y="1895"/>
                    </a:lnTo>
                    <a:lnTo>
                      <a:pt x="323135" y="83267"/>
                    </a:lnTo>
                    <a:lnTo>
                      <a:pt x="306864" y="83267"/>
                    </a:lnTo>
                    <a:lnTo>
                      <a:pt x="306864" y="52006"/>
                    </a:lnTo>
                    <a:cubicBezTo>
                      <a:pt x="306864" y="50017"/>
                      <a:pt x="306960" y="47838"/>
                      <a:pt x="307055" y="45375"/>
                    </a:cubicBezTo>
                    <a:cubicBezTo>
                      <a:pt x="307245" y="42912"/>
                      <a:pt x="307435" y="40449"/>
                      <a:pt x="307625" y="37797"/>
                    </a:cubicBezTo>
                    <a:cubicBezTo>
                      <a:pt x="307816" y="35239"/>
                      <a:pt x="308101" y="32682"/>
                      <a:pt x="308292" y="30219"/>
                    </a:cubicBezTo>
                    <a:cubicBezTo>
                      <a:pt x="308577" y="27756"/>
                      <a:pt x="308767" y="25577"/>
                      <a:pt x="308958" y="23588"/>
                    </a:cubicBezTo>
                    <a:lnTo>
                      <a:pt x="308292" y="23588"/>
                    </a:lnTo>
                    <a:lnTo>
                      <a:pt x="300775" y="42439"/>
                    </a:lnTo>
                    <a:lnTo>
                      <a:pt x="287358" y="76068"/>
                    </a:lnTo>
                    <a:lnTo>
                      <a:pt x="280507" y="76068"/>
                    </a:lnTo>
                    <a:lnTo>
                      <a:pt x="266901" y="42439"/>
                    </a:lnTo>
                    <a:lnTo>
                      <a:pt x="259574" y="23588"/>
                    </a:lnTo>
                    <a:lnTo>
                      <a:pt x="258908" y="23588"/>
                    </a:lnTo>
                    <a:cubicBezTo>
                      <a:pt x="259098" y="25577"/>
                      <a:pt x="259384" y="27756"/>
                      <a:pt x="259574" y="30219"/>
                    </a:cubicBezTo>
                    <a:cubicBezTo>
                      <a:pt x="259859" y="32682"/>
                      <a:pt x="260050" y="35145"/>
                      <a:pt x="260335" y="37797"/>
                    </a:cubicBezTo>
                    <a:cubicBezTo>
                      <a:pt x="260621" y="40355"/>
                      <a:pt x="260811" y="42912"/>
                      <a:pt x="261001" y="45375"/>
                    </a:cubicBezTo>
                    <a:cubicBezTo>
                      <a:pt x="261192" y="47838"/>
                      <a:pt x="261192" y="50017"/>
                      <a:pt x="261192" y="52006"/>
                    </a:cubicBezTo>
                    <a:lnTo>
                      <a:pt x="261192" y="83267"/>
                    </a:lnTo>
                    <a:lnTo>
                      <a:pt x="244825" y="83267"/>
                    </a:lnTo>
                    <a:lnTo>
                      <a:pt x="244825" y="1895"/>
                    </a:lnTo>
                    <a:close/>
                    <a:moveTo>
                      <a:pt x="405156" y="63469"/>
                    </a:moveTo>
                    <a:lnTo>
                      <a:pt x="377372" y="63469"/>
                    </a:lnTo>
                    <a:lnTo>
                      <a:pt x="371472" y="83173"/>
                    </a:lnTo>
                    <a:lnTo>
                      <a:pt x="353203" y="83173"/>
                    </a:lnTo>
                    <a:lnTo>
                      <a:pt x="380988" y="1800"/>
                    </a:lnTo>
                    <a:lnTo>
                      <a:pt x="402111" y="1800"/>
                    </a:lnTo>
                    <a:lnTo>
                      <a:pt x="429895" y="83173"/>
                    </a:lnTo>
                    <a:lnTo>
                      <a:pt x="410960" y="83173"/>
                    </a:lnTo>
                    <a:lnTo>
                      <a:pt x="405156" y="63469"/>
                    </a:lnTo>
                    <a:close/>
                    <a:moveTo>
                      <a:pt x="401255" y="50396"/>
                    </a:moveTo>
                    <a:lnTo>
                      <a:pt x="398590" y="41492"/>
                    </a:lnTo>
                    <a:cubicBezTo>
                      <a:pt x="397354" y="37229"/>
                      <a:pt x="396117" y="32871"/>
                      <a:pt x="394975" y="28514"/>
                    </a:cubicBezTo>
                    <a:cubicBezTo>
                      <a:pt x="393833" y="24061"/>
                      <a:pt x="392596" y="19798"/>
                      <a:pt x="391359" y="15536"/>
                    </a:cubicBezTo>
                    <a:lnTo>
                      <a:pt x="390693" y="15536"/>
                    </a:lnTo>
                    <a:cubicBezTo>
                      <a:pt x="389551" y="19893"/>
                      <a:pt x="388409" y="24251"/>
                      <a:pt x="387268" y="28608"/>
                    </a:cubicBezTo>
                    <a:cubicBezTo>
                      <a:pt x="386126" y="32966"/>
                      <a:pt x="384984" y="37229"/>
                      <a:pt x="383842" y="41492"/>
                    </a:cubicBezTo>
                    <a:lnTo>
                      <a:pt x="381178" y="50396"/>
                    </a:lnTo>
                    <a:lnTo>
                      <a:pt x="401255" y="50396"/>
                    </a:lnTo>
                    <a:close/>
                    <a:moveTo>
                      <a:pt x="468812" y="16672"/>
                    </a:moveTo>
                    <a:lnTo>
                      <a:pt x="444454" y="16672"/>
                    </a:lnTo>
                    <a:lnTo>
                      <a:pt x="444454" y="1895"/>
                    </a:lnTo>
                    <a:lnTo>
                      <a:pt x="511155" y="1895"/>
                    </a:lnTo>
                    <a:lnTo>
                      <a:pt x="511155" y="16672"/>
                    </a:lnTo>
                    <a:lnTo>
                      <a:pt x="486987" y="16672"/>
                    </a:lnTo>
                    <a:lnTo>
                      <a:pt x="486987" y="83267"/>
                    </a:lnTo>
                    <a:lnTo>
                      <a:pt x="468908" y="83267"/>
                    </a:lnTo>
                    <a:lnTo>
                      <a:pt x="468908" y="16672"/>
                    </a:lnTo>
                    <a:close/>
                    <a:moveTo>
                      <a:pt x="543316" y="1895"/>
                    </a:moveTo>
                    <a:lnTo>
                      <a:pt x="561395" y="1895"/>
                    </a:lnTo>
                    <a:lnTo>
                      <a:pt x="561395" y="83267"/>
                    </a:lnTo>
                    <a:lnTo>
                      <a:pt x="543316" y="83267"/>
                    </a:lnTo>
                    <a:lnTo>
                      <a:pt x="543316" y="1895"/>
                    </a:lnTo>
                    <a:close/>
                    <a:moveTo>
                      <a:pt x="601835" y="1895"/>
                    </a:moveTo>
                    <a:lnTo>
                      <a:pt x="619913" y="1895"/>
                    </a:lnTo>
                    <a:lnTo>
                      <a:pt x="619913" y="68489"/>
                    </a:lnTo>
                    <a:lnTo>
                      <a:pt x="654739" y="68489"/>
                    </a:lnTo>
                    <a:lnTo>
                      <a:pt x="654739" y="83267"/>
                    </a:lnTo>
                    <a:lnTo>
                      <a:pt x="601835" y="83267"/>
                    </a:lnTo>
                    <a:lnTo>
                      <a:pt x="601835" y="1895"/>
                    </a:lnTo>
                    <a:close/>
                    <a:moveTo>
                      <a:pt x="687471" y="1895"/>
                    </a:moveTo>
                    <a:lnTo>
                      <a:pt x="718110" y="1895"/>
                    </a:lnTo>
                    <a:cubicBezTo>
                      <a:pt x="722868" y="1895"/>
                      <a:pt x="727340" y="2368"/>
                      <a:pt x="731431" y="3221"/>
                    </a:cubicBezTo>
                    <a:cubicBezTo>
                      <a:pt x="735523" y="4073"/>
                      <a:pt x="739139" y="5589"/>
                      <a:pt x="742088" y="7578"/>
                    </a:cubicBezTo>
                    <a:cubicBezTo>
                      <a:pt x="745133" y="9568"/>
                      <a:pt x="747512" y="12315"/>
                      <a:pt x="749320" y="15630"/>
                    </a:cubicBezTo>
                    <a:cubicBezTo>
                      <a:pt x="751128" y="18946"/>
                      <a:pt x="751984" y="23019"/>
                      <a:pt x="751984" y="27945"/>
                    </a:cubicBezTo>
                    <a:cubicBezTo>
                      <a:pt x="751984" y="32682"/>
                      <a:pt x="751128" y="36850"/>
                      <a:pt x="749320" y="40260"/>
                    </a:cubicBezTo>
                    <a:cubicBezTo>
                      <a:pt x="747512" y="43670"/>
                      <a:pt x="745133" y="46512"/>
                      <a:pt x="742088" y="48691"/>
                    </a:cubicBezTo>
                    <a:cubicBezTo>
                      <a:pt x="739043" y="50870"/>
                      <a:pt x="735428" y="52480"/>
                      <a:pt x="731336" y="53522"/>
                    </a:cubicBezTo>
                    <a:cubicBezTo>
                      <a:pt x="727245" y="54564"/>
                      <a:pt x="722868" y="55038"/>
                      <a:pt x="718110" y="55038"/>
                    </a:cubicBezTo>
                    <a:lnTo>
                      <a:pt x="705645" y="55038"/>
                    </a:lnTo>
                    <a:lnTo>
                      <a:pt x="705645" y="83362"/>
                    </a:lnTo>
                    <a:lnTo>
                      <a:pt x="687566" y="83362"/>
                    </a:lnTo>
                    <a:lnTo>
                      <a:pt x="687566" y="1895"/>
                    </a:lnTo>
                    <a:close/>
                    <a:moveTo>
                      <a:pt x="717254" y="42439"/>
                    </a:moveTo>
                    <a:cubicBezTo>
                      <a:pt x="728767" y="42439"/>
                      <a:pt x="734571" y="37892"/>
                      <a:pt x="734571" y="28798"/>
                    </a:cubicBezTo>
                    <a:cubicBezTo>
                      <a:pt x="734571" y="24156"/>
                      <a:pt x="733144" y="20840"/>
                      <a:pt x="730194" y="18946"/>
                    </a:cubicBezTo>
                    <a:cubicBezTo>
                      <a:pt x="727245" y="17051"/>
                      <a:pt x="722868" y="16104"/>
                      <a:pt x="716873" y="16104"/>
                    </a:cubicBezTo>
                    <a:lnTo>
                      <a:pt x="705455" y="16104"/>
                    </a:lnTo>
                    <a:lnTo>
                      <a:pt x="705455" y="42534"/>
                    </a:lnTo>
                    <a:lnTo>
                      <a:pt x="717254" y="42534"/>
                    </a:lnTo>
                    <a:close/>
                    <a:moveTo>
                      <a:pt x="822491" y="63469"/>
                    </a:moveTo>
                    <a:lnTo>
                      <a:pt x="794707" y="63469"/>
                    </a:lnTo>
                    <a:lnTo>
                      <a:pt x="788808" y="83173"/>
                    </a:lnTo>
                    <a:lnTo>
                      <a:pt x="770539" y="83173"/>
                    </a:lnTo>
                    <a:lnTo>
                      <a:pt x="798323" y="1800"/>
                    </a:lnTo>
                    <a:lnTo>
                      <a:pt x="819447" y="1800"/>
                    </a:lnTo>
                    <a:lnTo>
                      <a:pt x="847231" y="83173"/>
                    </a:lnTo>
                    <a:lnTo>
                      <a:pt x="828296" y="83173"/>
                    </a:lnTo>
                    <a:lnTo>
                      <a:pt x="822491" y="63469"/>
                    </a:lnTo>
                    <a:close/>
                    <a:moveTo>
                      <a:pt x="818590" y="50396"/>
                    </a:moveTo>
                    <a:lnTo>
                      <a:pt x="815926" y="41492"/>
                    </a:lnTo>
                    <a:cubicBezTo>
                      <a:pt x="814689" y="37229"/>
                      <a:pt x="813452" y="32871"/>
                      <a:pt x="812310" y="28514"/>
                    </a:cubicBezTo>
                    <a:cubicBezTo>
                      <a:pt x="811168" y="24061"/>
                      <a:pt x="809931" y="19798"/>
                      <a:pt x="808694" y="15536"/>
                    </a:cubicBezTo>
                    <a:lnTo>
                      <a:pt x="808028" y="15536"/>
                    </a:lnTo>
                    <a:cubicBezTo>
                      <a:pt x="806886" y="19893"/>
                      <a:pt x="805745" y="24251"/>
                      <a:pt x="804603" y="28608"/>
                    </a:cubicBezTo>
                    <a:cubicBezTo>
                      <a:pt x="803461" y="32966"/>
                      <a:pt x="802319" y="37229"/>
                      <a:pt x="801177" y="41492"/>
                    </a:cubicBezTo>
                    <a:lnTo>
                      <a:pt x="798513" y="50396"/>
                    </a:lnTo>
                    <a:lnTo>
                      <a:pt x="818590" y="50396"/>
                    </a:lnTo>
                    <a:close/>
                    <a:moveTo>
                      <a:pt x="881485" y="61290"/>
                    </a:moveTo>
                    <a:cubicBezTo>
                      <a:pt x="885101" y="64321"/>
                      <a:pt x="889002" y="66690"/>
                      <a:pt x="893094" y="68489"/>
                    </a:cubicBezTo>
                    <a:cubicBezTo>
                      <a:pt x="897186" y="70289"/>
                      <a:pt x="901562" y="71142"/>
                      <a:pt x="906130" y="71142"/>
                    </a:cubicBezTo>
                    <a:cubicBezTo>
                      <a:pt x="910412" y="71142"/>
                      <a:pt x="913647" y="70289"/>
                      <a:pt x="915835" y="68489"/>
                    </a:cubicBezTo>
                    <a:cubicBezTo>
                      <a:pt x="918024" y="66690"/>
                      <a:pt x="919070" y="64416"/>
                      <a:pt x="919070" y="61669"/>
                    </a:cubicBezTo>
                    <a:cubicBezTo>
                      <a:pt x="919070" y="58543"/>
                      <a:pt x="918024" y="56269"/>
                      <a:pt x="915835" y="54754"/>
                    </a:cubicBezTo>
                    <a:cubicBezTo>
                      <a:pt x="913647" y="53238"/>
                      <a:pt x="910887" y="51817"/>
                      <a:pt x="907557" y="50491"/>
                    </a:cubicBezTo>
                    <a:lnTo>
                      <a:pt x="898042" y="46796"/>
                    </a:lnTo>
                    <a:cubicBezTo>
                      <a:pt x="895187" y="45754"/>
                      <a:pt x="892618" y="44523"/>
                      <a:pt x="890049" y="43197"/>
                    </a:cubicBezTo>
                    <a:cubicBezTo>
                      <a:pt x="887575" y="41870"/>
                      <a:pt x="885292" y="40260"/>
                      <a:pt x="883389" y="38460"/>
                    </a:cubicBezTo>
                    <a:cubicBezTo>
                      <a:pt x="881485" y="36660"/>
                      <a:pt x="879963" y="34576"/>
                      <a:pt x="878821" y="32208"/>
                    </a:cubicBezTo>
                    <a:cubicBezTo>
                      <a:pt x="877679" y="29840"/>
                      <a:pt x="877109" y="27187"/>
                      <a:pt x="877109" y="24061"/>
                    </a:cubicBezTo>
                    <a:cubicBezTo>
                      <a:pt x="877109" y="20462"/>
                      <a:pt x="877870" y="17146"/>
                      <a:pt x="879297" y="14209"/>
                    </a:cubicBezTo>
                    <a:cubicBezTo>
                      <a:pt x="880724" y="11273"/>
                      <a:pt x="882818" y="8715"/>
                      <a:pt x="885482" y="6631"/>
                    </a:cubicBezTo>
                    <a:cubicBezTo>
                      <a:pt x="888146" y="4547"/>
                      <a:pt x="891381" y="2842"/>
                      <a:pt x="895092" y="1705"/>
                    </a:cubicBezTo>
                    <a:cubicBezTo>
                      <a:pt x="898803" y="568"/>
                      <a:pt x="902990" y="0"/>
                      <a:pt x="907462" y="0"/>
                    </a:cubicBezTo>
                    <a:cubicBezTo>
                      <a:pt x="913837" y="0"/>
                      <a:pt x="919356" y="1042"/>
                      <a:pt x="924018" y="3126"/>
                    </a:cubicBezTo>
                    <a:cubicBezTo>
                      <a:pt x="928681" y="5210"/>
                      <a:pt x="932677" y="7578"/>
                      <a:pt x="936007" y="10325"/>
                    </a:cubicBezTo>
                    <a:lnTo>
                      <a:pt x="926968" y="21788"/>
                    </a:lnTo>
                    <a:cubicBezTo>
                      <a:pt x="924113" y="19609"/>
                      <a:pt x="921069" y="17809"/>
                      <a:pt x="917643" y="16388"/>
                    </a:cubicBezTo>
                    <a:cubicBezTo>
                      <a:pt x="914218" y="14967"/>
                      <a:pt x="910697" y="14209"/>
                      <a:pt x="907081" y="14209"/>
                    </a:cubicBezTo>
                    <a:cubicBezTo>
                      <a:pt x="903370" y="14209"/>
                      <a:pt x="900421" y="14967"/>
                      <a:pt x="898232" y="16578"/>
                    </a:cubicBezTo>
                    <a:cubicBezTo>
                      <a:pt x="896139" y="18093"/>
                      <a:pt x="894997" y="20367"/>
                      <a:pt x="894997" y="23303"/>
                    </a:cubicBezTo>
                    <a:cubicBezTo>
                      <a:pt x="894997" y="25766"/>
                      <a:pt x="896044" y="27756"/>
                      <a:pt x="898137" y="29177"/>
                    </a:cubicBezTo>
                    <a:cubicBezTo>
                      <a:pt x="900230" y="30598"/>
                      <a:pt x="903085" y="32113"/>
                      <a:pt x="906701" y="33534"/>
                    </a:cubicBezTo>
                    <a:lnTo>
                      <a:pt x="916026" y="36944"/>
                    </a:lnTo>
                    <a:cubicBezTo>
                      <a:pt x="919070" y="38081"/>
                      <a:pt x="921830" y="39313"/>
                      <a:pt x="924399" y="40544"/>
                    </a:cubicBezTo>
                    <a:cubicBezTo>
                      <a:pt x="926968" y="41776"/>
                      <a:pt x="929156" y="43291"/>
                      <a:pt x="931060" y="45091"/>
                    </a:cubicBezTo>
                    <a:cubicBezTo>
                      <a:pt x="932963" y="46891"/>
                      <a:pt x="934390" y="48975"/>
                      <a:pt x="935532" y="51343"/>
                    </a:cubicBezTo>
                    <a:cubicBezTo>
                      <a:pt x="936578" y="53806"/>
                      <a:pt x="937149" y="56743"/>
                      <a:pt x="937149" y="60248"/>
                    </a:cubicBezTo>
                    <a:cubicBezTo>
                      <a:pt x="937149" y="63848"/>
                      <a:pt x="936388" y="67163"/>
                      <a:pt x="934961" y="70195"/>
                    </a:cubicBezTo>
                    <a:cubicBezTo>
                      <a:pt x="933533" y="73226"/>
                      <a:pt x="931440" y="75878"/>
                      <a:pt x="928681" y="78152"/>
                    </a:cubicBezTo>
                    <a:cubicBezTo>
                      <a:pt x="926016" y="80425"/>
                      <a:pt x="922686" y="82225"/>
                      <a:pt x="918690" y="83457"/>
                    </a:cubicBezTo>
                    <a:cubicBezTo>
                      <a:pt x="914693" y="84688"/>
                      <a:pt x="910221" y="85351"/>
                      <a:pt x="905273" y="85351"/>
                    </a:cubicBezTo>
                    <a:cubicBezTo>
                      <a:pt x="898708" y="85351"/>
                      <a:pt x="892618" y="84309"/>
                      <a:pt x="886909" y="82130"/>
                    </a:cubicBezTo>
                    <a:cubicBezTo>
                      <a:pt x="881200" y="79952"/>
                      <a:pt x="876347" y="77110"/>
                      <a:pt x="872351" y="73700"/>
                    </a:cubicBezTo>
                    <a:lnTo>
                      <a:pt x="881485" y="61290"/>
                    </a:lnTo>
                    <a:close/>
                    <a:moveTo>
                      <a:pt x="974449" y="61290"/>
                    </a:moveTo>
                    <a:cubicBezTo>
                      <a:pt x="978064" y="64321"/>
                      <a:pt x="981966" y="66690"/>
                      <a:pt x="986057" y="68489"/>
                    </a:cubicBezTo>
                    <a:cubicBezTo>
                      <a:pt x="990149" y="70289"/>
                      <a:pt x="994526" y="71142"/>
                      <a:pt x="999093" y="71142"/>
                    </a:cubicBezTo>
                    <a:cubicBezTo>
                      <a:pt x="1003375" y="71142"/>
                      <a:pt x="1006610" y="70289"/>
                      <a:pt x="1008798" y="68489"/>
                    </a:cubicBezTo>
                    <a:cubicBezTo>
                      <a:pt x="1010987" y="66690"/>
                      <a:pt x="1012034" y="64416"/>
                      <a:pt x="1012034" y="61669"/>
                    </a:cubicBezTo>
                    <a:cubicBezTo>
                      <a:pt x="1012034" y="58543"/>
                      <a:pt x="1010987" y="56269"/>
                      <a:pt x="1008798" y="54754"/>
                    </a:cubicBezTo>
                    <a:cubicBezTo>
                      <a:pt x="1006610" y="53238"/>
                      <a:pt x="1003850" y="51817"/>
                      <a:pt x="1000520" y="50491"/>
                    </a:cubicBezTo>
                    <a:lnTo>
                      <a:pt x="991005" y="46796"/>
                    </a:lnTo>
                    <a:cubicBezTo>
                      <a:pt x="988151" y="45754"/>
                      <a:pt x="985581" y="44523"/>
                      <a:pt x="983012" y="43197"/>
                    </a:cubicBezTo>
                    <a:cubicBezTo>
                      <a:pt x="980538" y="41870"/>
                      <a:pt x="978255" y="40260"/>
                      <a:pt x="976352" y="38460"/>
                    </a:cubicBezTo>
                    <a:cubicBezTo>
                      <a:pt x="974449" y="36660"/>
                      <a:pt x="972926" y="34576"/>
                      <a:pt x="971784" y="32208"/>
                    </a:cubicBezTo>
                    <a:cubicBezTo>
                      <a:pt x="970643" y="29840"/>
                      <a:pt x="970072" y="27187"/>
                      <a:pt x="970072" y="24061"/>
                    </a:cubicBezTo>
                    <a:cubicBezTo>
                      <a:pt x="970072" y="20462"/>
                      <a:pt x="970833" y="17146"/>
                      <a:pt x="972260" y="14209"/>
                    </a:cubicBezTo>
                    <a:cubicBezTo>
                      <a:pt x="973687" y="11273"/>
                      <a:pt x="975781" y="8715"/>
                      <a:pt x="978445" y="6631"/>
                    </a:cubicBezTo>
                    <a:cubicBezTo>
                      <a:pt x="981109" y="4547"/>
                      <a:pt x="984345" y="2842"/>
                      <a:pt x="988055" y="1705"/>
                    </a:cubicBezTo>
                    <a:cubicBezTo>
                      <a:pt x="991766" y="568"/>
                      <a:pt x="995953" y="0"/>
                      <a:pt x="1000425" y="0"/>
                    </a:cubicBezTo>
                    <a:cubicBezTo>
                      <a:pt x="1006800" y="0"/>
                      <a:pt x="1012319" y="1042"/>
                      <a:pt x="1016981" y="3126"/>
                    </a:cubicBezTo>
                    <a:cubicBezTo>
                      <a:pt x="1021644" y="5210"/>
                      <a:pt x="1025640" y="7578"/>
                      <a:pt x="1028971" y="10325"/>
                    </a:cubicBezTo>
                    <a:lnTo>
                      <a:pt x="1019931" y="21788"/>
                    </a:lnTo>
                    <a:cubicBezTo>
                      <a:pt x="1017077" y="19609"/>
                      <a:pt x="1014032" y="17809"/>
                      <a:pt x="1010606" y="16388"/>
                    </a:cubicBezTo>
                    <a:cubicBezTo>
                      <a:pt x="1007181" y="14967"/>
                      <a:pt x="1003660" y="14209"/>
                      <a:pt x="1000044" y="14209"/>
                    </a:cubicBezTo>
                    <a:cubicBezTo>
                      <a:pt x="996334" y="14209"/>
                      <a:pt x="993384" y="14967"/>
                      <a:pt x="991195" y="16578"/>
                    </a:cubicBezTo>
                    <a:cubicBezTo>
                      <a:pt x="989102" y="18093"/>
                      <a:pt x="987960" y="20367"/>
                      <a:pt x="987960" y="23303"/>
                    </a:cubicBezTo>
                    <a:cubicBezTo>
                      <a:pt x="987960" y="25766"/>
                      <a:pt x="989007" y="27756"/>
                      <a:pt x="991100" y="29177"/>
                    </a:cubicBezTo>
                    <a:cubicBezTo>
                      <a:pt x="993194" y="30598"/>
                      <a:pt x="996048" y="32113"/>
                      <a:pt x="999664" y="33534"/>
                    </a:cubicBezTo>
                    <a:lnTo>
                      <a:pt x="1008989" y="36944"/>
                    </a:lnTo>
                    <a:cubicBezTo>
                      <a:pt x="1012034" y="38081"/>
                      <a:pt x="1014793" y="39313"/>
                      <a:pt x="1017362" y="40544"/>
                    </a:cubicBezTo>
                    <a:cubicBezTo>
                      <a:pt x="1019931" y="41776"/>
                      <a:pt x="1022120" y="43291"/>
                      <a:pt x="1024023" y="45091"/>
                    </a:cubicBezTo>
                    <a:cubicBezTo>
                      <a:pt x="1025926" y="46891"/>
                      <a:pt x="1027353" y="48975"/>
                      <a:pt x="1028495" y="51343"/>
                    </a:cubicBezTo>
                    <a:cubicBezTo>
                      <a:pt x="1029542" y="53806"/>
                      <a:pt x="1030112" y="56743"/>
                      <a:pt x="1030112" y="60248"/>
                    </a:cubicBezTo>
                    <a:cubicBezTo>
                      <a:pt x="1030112" y="63848"/>
                      <a:pt x="1029351" y="67163"/>
                      <a:pt x="1027924" y="70195"/>
                    </a:cubicBezTo>
                    <a:cubicBezTo>
                      <a:pt x="1026497" y="73226"/>
                      <a:pt x="1024403" y="75878"/>
                      <a:pt x="1021644" y="78152"/>
                    </a:cubicBezTo>
                    <a:cubicBezTo>
                      <a:pt x="1018980" y="80425"/>
                      <a:pt x="1015649" y="82225"/>
                      <a:pt x="1011653" y="83457"/>
                    </a:cubicBezTo>
                    <a:cubicBezTo>
                      <a:pt x="1007657" y="84688"/>
                      <a:pt x="1003185" y="85351"/>
                      <a:pt x="998237" y="85351"/>
                    </a:cubicBezTo>
                    <a:cubicBezTo>
                      <a:pt x="991671" y="85351"/>
                      <a:pt x="985581" y="84309"/>
                      <a:pt x="979872" y="82130"/>
                    </a:cubicBezTo>
                    <a:cubicBezTo>
                      <a:pt x="974163" y="79952"/>
                      <a:pt x="969311" y="77110"/>
                      <a:pt x="965314" y="73700"/>
                    </a:cubicBezTo>
                    <a:lnTo>
                      <a:pt x="974449" y="61290"/>
                    </a:lnTo>
                    <a:close/>
                    <a:moveTo>
                      <a:pt x="1064652" y="1895"/>
                    </a:moveTo>
                    <a:lnTo>
                      <a:pt x="1082731" y="1895"/>
                    </a:lnTo>
                    <a:lnTo>
                      <a:pt x="1082731" y="83267"/>
                    </a:lnTo>
                    <a:lnTo>
                      <a:pt x="1064652" y="83267"/>
                    </a:lnTo>
                    <a:lnTo>
                      <a:pt x="1064652" y="1895"/>
                    </a:lnTo>
                    <a:close/>
                    <a:moveTo>
                      <a:pt x="1123171" y="1895"/>
                    </a:moveTo>
                    <a:lnTo>
                      <a:pt x="1141440" y="1895"/>
                    </a:lnTo>
                    <a:lnTo>
                      <a:pt x="1165989" y="43576"/>
                    </a:lnTo>
                    <a:lnTo>
                      <a:pt x="1175219" y="61953"/>
                    </a:lnTo>
                    <a:lnTo>
                      <a:pt x="1175885" y="61953"/>
                    </a:lnTo>
                    <a:cubicBezTo>
                      <a:pt x="1175504" y="57595"/>
                      <a:pt x="1175028" y="52670"/>
                      <a:pt x="1174458" y="47270"/>
                    </a:cubicBezTo>
                    <a:cubicBezTo>
                      <a:pt x="1173982" y="41870"/>
                      <a:pt x="1173697" y="36755"/>
                      <a:pt x="1173697" y="31924"/>
                    </a:cubicBezTo>
                    <a:lnTo>
                      <a:pt x="1173697" y="1895"/>
                    </a:lnTo>
                    <a:lnTo>
                      <a:pt x="1190253" y="1895"/>
                    </a:lnTo>
                    <a:lnTo>
                      <a:pt x="1190253" y="83267"/>
                    </a:lnTo>
                    <a:lnTo>
                      <a:pt x="1172364" y="83267"/>
                    </a:lnTo>
                    <a:lnTo>
                      <a:pt x="1147339" y="41586"/>
                    </a:lnTo>
                    <a:lnTo>
                      <a:pt x="1138110" y="23209"/>
                    </a:lnTo>
                    <a:lnTo>
                      <a:pt x="1137443" y="23209"/>
                    </a:lnTo>
                    <a:cubicBezTo>
                      <a:pt x="1137919" y="27661"/>
                      <a:pt x="1138490" y="32587"/>
                      <a:pt x="1138966" y="37892"/>
                    </a:cubicBezTo>
                    <a:cubicBezTo>
                      <a:pt x="1139442" y="43197"/>
                      <a:pt x="1139727" y="48312"/>
                      <a:pt x="1139727" y="53049"/>
                    </a:cubicBezTo>
                    <a:lnTo>
                      <a:pt x="1139727" y="83173"/>
                    </a:lnTo>
                    <a:lnTo>
                      <a:pt x="1122980" y="83173"/>
                    </a:lnTo>
                    <a:lnTo>
                      <a:pt x="1122980" y="1895"/>
                    </a:lnTo>
                    <a:close/>
                    <a:moveTo>
                      <a:pt x="1225935" y="42912"/>
                    </a:moveTo>
                    <a:cubicBezTo>
                      <a:pt x="1225935" y="36187"/>
                      <a:pt x="1226981" y="30124"/>
                      <a:pt x="1229170" y="24819"/>
                    </a:cubicBezTo>
                    <a:cubicBezTo>
                      <a:pt x="1231358" y="19514"/>
                      <a:pt x="1234403" y="14967"/>
                      <a:pt x="1238209" y="11273"/>
                    </a:cubicBezTo>
                    <a:cubicBezTo>
                      <a:pt x="1242015" y="7578"/>
                      <a:pt x="1246582" y="4831"/>
                      <a:pt x="1251721" y="2842"/>
                    </a:cubicBezTo>
                    <a:cubicBezTo>
                      <a:pt x="1256859" y="947"/>
                      <a:pt x="1262378" y="0"/>
                      <a:pt x="1268372" y="0"/>
                    </a:cubicBezTo>
                    <a:cubicBezTo>
                      <a:pt x="1274557" y="0"/>
                      <a:pt x="1279791" y="1042"/>
                      <a:pt x="1284072" y="3221"/>
                    </a:cubicBezTo>
                    <a:cubicBezTo>
                      <a:pt x="1288354" y="5400"/>
                      <a:pt x="1291970" y="7862"/>
                      <a:pt x="1294920" y="10515"/>
                    </a:cubicBezTo>
                    <a:lnTo>
                      <a:pt x="1285119" y="21219"/>
                    </a:lnTo>
                    <a:cubicBezTo>
                      <a:pt x="1282930" y="19135"/>
                      <a:pt x="1280552" y="17525"/>
                      <a:pt x="1277983" y="16388"/>
                    </a:cubicBezTo>
                    <a:cubicBezTo>
                      <a:pt x="1275413" y="15251"/>
                      <a:pt x="1272274" y="14683"/>
                      <a:pt x="1268562" y="14683"/>
                    </a:cubicBezTo>
                    <a:cubicBezTo>
                      <a:pt x="1261331" y="14683"/>
                      <a:pt x="1255527" y="17146"/>
                      <a:pt x="1251055" y="21977"/>
                    </a:cubicBezTo>
                    <a:cubicBezTo>
                      <a:pt x="1246582" y="26808"/>
                      <a:pt x="1244299" y="33818"/>
                      <a:pt x="1244299" y="42818"/>
                    </a:cubicBezTo>
                    <a:cubicBezTo>
                      <a:pt x="1244299" y="51343"/>
                      <a:pt x="1246392" y="58069"/>
                      <a:pt x="1250484" y="62995"/>
                    </a:cubicBezTo>
                    <a:cubicBezTo>
                      <a:pt x="1254575" y="67921"/>
                      <a:pt x="1260855" y="70384"/>
                      <a:pt x="1269134" y="70384"/>
                    </a:cubicBezTo>
                    <a:cubicBezTo>
                      <a:pt x="1273891" y="70384"/>
                      <a:pt x="1277697" y="69342"/>
                      <a:pt x="1280361" y="67258"/>
                    </a:cubicBezTo>
                    <a:lnTo>
                      <a:pt x="1280361" y="50964"/>
                    </a:lnTo>
                    <a:lnTo>
                      <a:pt x="1265042" y="50964"/>
                    </a:lnTo>
                    <a:lnTo>
                      <a:pt x="1265042" y="38176"/>
                    </a:lnTo>
                    <a:lnTo>
                      <a:pt x="1296442" y="38176"/>
                    </a:lnTo>
                    <a:lnTo>
                      <a:pt x="1296442" y="75310"/>
                    </a:lnTo>
                    <a:cubicBezTo>
                      <a:pt x="1293302" y="78152"/>
                      <a:pt x="1289211" y="80425"/>
                      <a:pt x="1284168" y="82225"/>
                    </a:cubicBezTo>
                    <a:cubicBezTo>
                      <a:pt x="1279124" y="84025"/>
                      <a:pt x="1273606" y="84972"/>
                      <a:pt x="1267706" y="84972"/>
                    </a:cubicBezTo>
                    <a:cubicBezTo>
                      <a:pt x="1261807" y="84972"/>
                      <a:pt x="1256288" y="84025"/>
                      <a:pt x="1251150" y="82225"/>
                    </a:cubicBezTo>
                    <a:cubicBezTo>
                      <a:pt x="1246012" y="80425"/>
                      <a:pt x="1241635" y="77773"/>
                      <a:pt x="1237829" y="74173"/>
                    </a:cubicBezTo>
                    <a:cubicBezTo>
                      <a:pt x="1234118" y="70668"/>
                      <a:pt x="1231168" y="66311"/>
                      <a:pt x="1228980" y="61006"/>
                    </a:cubicBezTo>
                    <a:cubicBezTo>
                      <a:pt x="1227076" y="55985"/>
                      <a:pt x="1225935" y="49828"/>
                      <a:pt x="1225935" y="42912"/>
                    </a:cubicBezTo>
                    <a:close/>
                  </a:path>
                </a:pathLst>
              </a:custGeom>
              <a:solidFill>
                <a:srgbClr val="FFFFFF"/>
              </a:solidFill>
              <a:ln w="9496" cap="flat">
                <a:noFill/>
                <a:prstDash val="solid"/>
                <a:miter/>
              </a:ln>
            </p:spPr>
            <p:txBody>
              <a:bodyPr rtlCol="0" anchor="ctr"/>
              <a:lstStyle/>
              <a:p>
                <a:endParaRPr lang="nb-NO" sz="1600"/>
              </a:p>
            </p:txBody>
          </p:sp>
        </p:grpSp>
      </p:grpSp>
      <p:pic>
        <p:nvPicPr>
          <p:cNvPr id="192" name="VESTLANDSFORSKING">
            <a:extLst>
              <a:ext uri="{FF2B5EF4-FFF2-40B4-BE49-F238E27FC236}">
                <a16:creationId xmlns:a16="http://schemas.microsoft.com/office/drawing/2014/main" id="{C56A7253-2EC4-E044-903D-D270E9884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09031" y="1400810"/>
            <a:ext cx="2085823" cy="246463"/>
          </a:xfrm>
          <a:prstGeom prst="rect">
            <a:avLst/>
          </a:prstGeom>
        </p:spPr>
      </p:pic>
      <p:pic>
        <p:nvPicPr>
          <p:cNvPr id="67" name="NORCE">
            <a:extLst>
              <a:ext uri="{FF2B5EF4-FFF2-40B4-BE49-F238E27FC236}">
                <a16:creationId xmlns:a16="http://schemas.microsoft.com/office/drawing/2014/main" id="{9D0BA966-227C-41FC-B414-3FA786C799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471399" y="1777323"/>
            <a:ext cx="2288967" cy="481636"/>
          </a:xfrm>
          <a:prstGeom prst="rect">
            <a:avLst/>
          </a:prstGeom>
        </p:spPr>
      </p:pic>
      <p:pic>
        <p:nvPicPr>
          <p:cNvPr id="68" name="NORDLANDSFORSKNING">
            <a:extLst>
              <a:ext uri="{FF2B5EF4-FFF2-40B4-BE49-F238E27FC236}">
                <a16:creationId xmlns:a16="http://schemas.microsoft.com/office/drawing/2014/main" id="{692EBDCC-BE03-488E-AAF7-0E99D129F4A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20454" y="643441"/>
            <a:ext cx="2539912" cy="534440"/>
          </a:xfrm>
          <a:prstGeom prst="rect">
            <a:avLst/>
          </a:prstGeom>
        </p:spPr>
      </p:pic>
    </p:spTree>
    <p:extLst>
      <p:ext uri="{BB962C8B-B14F-4D97-AF65-F5344CB8AC3E}">
        <p14:creationId xmlns:p14="http://schemas.microsoft.com/office/powerpoint/2010/main" val="407102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2A243C-F17E-4B0D-8949-1247AF1692C4}"/>
              </a:ext>
            </a:extLst>
          </p:cNvPr>
          <p:cNvSpPr>
            <a:spLocks noGrp="1"/>
          </p:cNvSpPr>
          <p:nvPr>
            <p:ph type="title"/>
          </p:nvPr>
        </p:nvSpPr>
        <p:spPr/>
        <p:txBody>
          <a:bodyPr/>
          <a:lstStyle/>
          <a:p>
            <a:r>
              <a:rPr lang="en-GB" dirty="0"/>
              <a:t>Research design and method</a:t>
            </a:r>
          </a:p>
        </p:txBody>
      </p:sp>
      <p:sp>
        <p:nvSpPr>
          <p:cNvPr id="3" name="Plassholder for innhold 2">
            <a:extLst>
              <a:ext uri="{FF2B5EF4-FFF2-40B4-BE49-F238E27FC236}">
                <a16:creationId xmlns:a16="http://schemas.microsoft.com/office/drawing/2014/main" id="{E8040C78-CBB0-4687-B5D9-7A59D88CE694}"/>
              </a:ext>
            </a:extLst>
          </p:cNvPr>
          <p:cNvSpPr>
            <a:spLocks noGrp="1"/>
          </p:cNvSpPr>
          <p:nvPr>
            <p:ph idx="1"/>
          </p:nvPr>
        </p:nvSpPr>
        <p:spPr>
          <a:xfrm>
            <a:off x="768355" y="2004788"/>
            <a:ext cx="7770813" cy="4343400"/>
          </a:xfrm>
        </p:spPr>
        <p:txBody>
          <a:bodyPr/>
          <a:lstStyle/>
          <a:p>
            <a:r>
              <a:rPr lang="en-GB" sz="1400" dirty="0"/>
              <a:t>Assumption</a:t>
            </a:r>
          </a:p>
          <a:p>
            <a:pPr lvl="1"/>
            <a:r>
              <a:rPr lang="en-GB" sz="1000" dirty="0"/>
              <a:t>All other factors being equal, in theory a 100% renewable energy society will be more vulnerable to climate variability than a 100% fossil energy society</a:t>
            </a:r>
          </a:p>
          <a:p>
            <a:r>
              <a:rPr lang="en-GB" sz="1400" dirty="0"/>
              <a:t>Research questions	</a:t>
            </a:r>
          </a:p>
          <a:p>
            <a:pPr marL="498593" lvl="1" indent="-228600">
              <a:buFont typeface="+mj-lt"/>
              <a:buAutoNum type="arabicPeriod"/>
            </a:pPr>
            <a:r>
              <a:rPr lang="en-GB" sz="1000" dirty="0"/>
              <a:t>How do the policy and research literature address climate risks associated with a transition to a future renewable energy system? </a:t>
            </a:r>
          </a:p>
          <a:p>
            <a:pPr marL="498593" lvl="1" indent="-228600">
              <a:buFont typeface="+mj-lt"/>
              <a:buAutoNum type="arabicPeriod"/>
            </a:pPr>
            <a:r>
              <a:rPr lang="en-GB" sz="1000" dirty="0"/>
              <a:t>How do Norwegian energy system stakeholders reflect on climate risks associated with a transition to a future renewable energy system? </a:t>
            </a:r>
          </a:p>
          <a:p>
            <a:pPr marL="498593" lvl="1" indent="-228600">
              <a:buFont typeface="+mj-lt"/>
              <a:buAutoNum type="arabicPeriod"/>
            </a:pPr>
            <a:r>
              <a:rPr lang="en-GB" sz="1000" dirty="0"/>
              <a:t>What—if any—knowledge gaps should be filled with respect to climate risks associated with the transition to a future renewable energy system?</a:t>
            </a:r>
          </a:p>
          <a:p>
            <a:r>
              <a:rPr lang="en-GB" sz="1400" dirty="0"/>
              <a:t>Data</a:t>
            </a:r>
          </a:p>
          <a:p>
            <a:pPr lvl="1"/>
            <a:r>
              <a:rPr lang="en-GB" sz="1000" dirty="0"/>
              <a:t>Review of policy documents in Norway and the EU from the two policy fields: Energy ,and climate change adaptation</a:t>
            </a:r>
          </a:p>
          <a:p>
            <a:pPr lvl="1"/>
            <a:r>
              <a:rPr lang="en-GB" sz="1000" dirty="0"/>
              <a:t>Review of international research literature from </a:t>
            </a:r>
            <a:r>
              <a:rPr lang="en-US" sz="1000" dirty="0"/>
              <a:t>two streams of literature : Energy transition, and climate change adaptation</a:t>
            </a:r>
            <a:endParaRPr lang="en-GB" sz="1000" dirty="0"/>
          </a:p>
          <a:p>
            <a:pPr lvl="1"/>
            <a:r>
              <a:rPr lang="en-GB" sz="1000" dirty="0"/>
              <a:t>Telephone interview of stakeholder representatives from two environmental organisations, two state-owned infrastructural agencies, three regulatory bodies, four energy producer interest groups, and one financial support apparatus </a:t>
            </a:r>
          </a:p>
          <a:p>
            <a:r>
              <a:rPr lang="en-GB" sz="1400" dirty="0"/>
              <a:t>Status of paper</a:t>
            </a:r>
          </a:p>
          <a:p>
            <a:pPr lvl="1"/>
            <a:r>
              <a:rPr lang="en-GB" sz="1000" dirty="0"/>
              <a:t>Still under revision</a:t>
            </a:r>
          </a:p>
          <a:p>
            <a:pPr marL="122171" indent="0">
              <a:buNone/>
            </a:pPr>
            <a:endParaRPr lang="en-GB" sz="1400" dirty="0"/>
          </a:p>
        </p:txBody>
      </p:sp>
    </p:spTree>
    <p:extLst>
      <p:ext uri="{BB962C8B-B14F-4D97-AF65-F5344CB8AC3E}">
        <p14:creationId xmlns:p14="http://schemas.microsoft.com/office/powerpoint/2010/main" val="322845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3C82D5-1A94-41C7-9995-E15AB3959924}"/>
              </a:ext>
            </a:extLst>
          </p:cNvPr>
          <p:cNvSpPr>
            <a:spLocks noGrp="1"/>
          </p:cNvSpPr>
          <p:nvPr>
            <p:ph type="title"/>
          </p:nvPr>
        </p:nvSpPr>
        <p:spPr/>
        <p:txBody>
          <a:bodyPr/>
          <a:lstStyle/>
          <a:p>
            <a:r>
              <a:rPr lang="en-GB" dirty="0"/>
              <a:t>What does the current </a:t>
            </a:r>
            <a:r>
              <a:rPr lang="en-GB" u="sng" dirty="0"/>
              <a:t>research</a:t>
            </a:r>
            <a:r>
              <a:rPr lang="en-GB" dirty="0"/>
              <a:t> literature say?</a:t>
            </a:r>
          </a:p>
        </p:txBody>
      </p:sp>
      <p:sp>
        <p:nvSpPr>
          <p:cNvPr id="3" name="Plassholder for innhold 2">
            <a:extLst>
              <a:ext uri="{FF2B5EF4-FFF2-40B4-BE49-F238E27FC236}">
                <a16:creationId xmlns:a16="http://schemas.microsoft.com/office/drawing/2014/main" id="{DF1DB966-FFE6-42A4-8321-472694AE5A64}"/>
              </a:ext>
            </a:extLst>
          </p:cNvPr>
          <p:cNvSpPr>
            <a:spLocks noGrp="1"/>
          </p:cNvSpPr>
          <p:nvPr>
            <p:ph idx="1"/>
          </p:nvPr>
        </p:nvSpPr>
        <p:spPr/>
        <p:txBody>
          <a:bodyPr/>
          <a:lstStyle/>
          <a:p>
            <a:pPr marL="256673" indent="-134620"/>
            <a:r>
              <a:rPr lang="en-US" dirty="0">
                <a:latin typeface="Merriweather"/>
              </a:rPr>
              <a:t>One-sided focus with respect to energy system</a:t>
            </a:r>
          </a:p>
          <a:p>
            <a:pPr marL="404495" lvl="1" indent="-134620"/>
            <a:r>
              <a:rPr lang="en-US" dirty="0">
                <a:latin typeface="Merriweather"/>
              </a:rPr>
              <a:t>Mostly about climate risks relating to the </a:t>
            </a:r>
            <a:r>
              <a:rPr lang="en-US" u="sng" dirty="0">
                <a:latin typeface="Merriweather"/>
              </a:rPr>
              <a:t>production</a:t>
            </a:r>
            <a:r>
              <a:rPr lang="en-US" dirty="0">
                <a:latin typeface="Merriweather"/>
              </a:rPr>
              <a:t> side </a:t>
            </a:r>
          </a:p>
          <a:p>
            <a:pPr marL="256673" indent="-134620"/>
            <a:r>
              <a:rPr lang="en-US" dirty="0">
                <a:latin typeface="Merriweather"/>
              </a:rPr>
              <a:t>Biased focus with respect to climate risks</a:t>
            </a:r>
          </a:p>
          <a:p>
            <a:pPr marL="404495" lvl="1" indent="-134620"/>
            <a:r>
              <a:rPr lang="en-US" dirty="0">
                <a:latin typeface="Merriweather"/>
              </a:rPr>
              <a:t>More about </a:t>
            </a:r>
            <a:r>
              <a:rPr lang="en-US" u="sng" dirty="0">
                <a:latin typeface="Merriweather"/>
              </a:rPr>
              <a:t>transition</a:t>
            </a:r>
            <a:r>
              <a:rPr lang="en-US" dirty="0">
                <a:latin typeface="Merriweather"/>
              </a:rPr>
              <a:t> than physical climate risks</a:t>
            </a:r>
          </a:p>
          <a:p>
            <a:pPr marL="256673" indent="-134620"/>
            <a:r>
              <a:rPr lang="en-US" dirty="0">
                <a:latin typeface="Merriweather"/>
              </a:rPr>
              <a:t>The extent that physical climate risks are addressed</a:t>
            </a:r>
          </a:p>
          <a:p>
            <a:pPr marL="404495" lvl="1" indent="-134620"/>
            <a:r>
              <a:rPr lang="en-US" dirty="0">
                <a:latin typeface="Merriweather"/>
              </a:rPr>
              <a:t>Mostly derived from applying future climate conditions on the current energy system </a:t>
            </a:r>
          </a:p>
          <a:p>
            <a:pPr marL="404495" lvl="1" indent="-134620"/>
            <a:r>
              <a:rPr lang="en-US" dirty="0">
                <a:latin typeface="Merriweather"/>
              </a:rPr>
              <a:t>Mostly about energy-sub systems, rarely addressing the totality of the energy system</a:t>
            </a:r>
          </a:p>
          <a:p>
            <a:pPr marL="404495" lvl="1" indent="-134620"/>
            <a:r>
              <a:rPr lang="en-US" dirty="0">
                <a:latin typeface="Merriweather"/>
              </a:rPr>
              <a:t>Much about positive consequences (how climate change may increase potential for producing renewable energy)</a:t>
            </a:r>
          </a:p>
          <a:p>
            <a:pPr marL="404495" lvl="1" indent="-134620"/>
            <a:r>
              <a:rPr lang="en-US" dirty="0">
                <a:latin typeface="Merriweather"/>
              </a:rPr>
              <a:t>To the extent that adverse consequences are addressed, much about extreme weather events and impacts power supply lines</a:t>
            </a:r>
          </a:p>
          <a:p>
            <a:pPr marL="404495" lvl="1" indent="-134620"/>
            <a:endParaRPr lang="en-US" dirty="0">
              <a:latin typeface="Merriweather"/>
            </a:endParaRPr>
          </a:p>
        </p:txBody>
      </p:sp>
    </p:spTree>
    <p:extLst>
      <p:ext uri="{BB962C8B-B14F-4D97-AF65-F5344CB8AC3E}">
        <p14:creationId xmlns:p14="http://schemas.microsoft.com/office/powerpoint/2010/main" val="422223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7A3B8A-5B15-447A-BB7C-2B0E0BD6B4FD}"/>
              </a:ext>
            </a:extLst>
          </p:cNvPr>
          <p:cNvSpPr>
            <a:spLocks noGrp="1"/>
          </p:cNvSpPr>
          <p:nvPr>
            <p:ph type="title"/>
          </p:nvPr>
        </p:nvSpPr>
        <p:spPr/>
        <p:txBody>
          <a:bodyPr/>
          <a:lstStyle/>
          <a:p>
            <a:r>
              <a:rPr lang="en-GB" dirty="0"/>
              <a:t>What does the current </a:t>
            </a:r>
            <a:r>
              <a:rPr lang="en-GB" u="sng" dirty="0"/>
              <a:t>policy</a:t>
            </a:r>
            <a:r>
              <a:rPr lang="en-GB" dirty="0"/>
              <a:t> literature say?</a:t>
            </a:r>
          </a:p>
        </p:txBody>
      </p:sp>
      <p:sp>
        <p:nvSpPr>
          <p:cNvPr id="3" name="Plassholder for innhold 2">
            <a:extLst>
              <a:ext uri="{FF2B5EF4-FFF2-40B4-BE49-F238E27FC236}">
                <a16:creationId xmlns:a16="http://schemas.microsoft.com/office/drawing/2014/main" id="{AED0CCEA-0502-4B93-BFEF-D662A1504215}"/>
              </a:ext>
            </a:extLst>
          </p:cNvPr>
          <p:cNvSpPr>
            <a:spLocks noGrp="1"/>
          </p:cNvSpPr>
          <p:nvPr>
            <p:ph idx="1"/>
          </p:nvPr>
        </p:nvSpPr>
        <p:spPr/>
        <p:txBody>
          <a:bodyPr/>
          <a:lstStyle/>
          <a:p>
            <a:pPr>
              <a:spcBef>
                <a:spcPts val="600"/>
              </a:spcBef>
              <a:spcAft>
                <a:spcPts val="600"/>
              </a:spcAft>
            </a:pPr>
            <a:r>
              <a:rPr lang="en-GB" sz="1600" dirty="0"/>
              <a:t>Example Norwegian policy literature</a:t>
            </a:r>
          </a:p>
          <a:p>
            <a:pPr lvl="1">
              <a:spcBef>
                <a:spcPts val="600"/>
              </a:spcBef>
              <a:spcAft>
                <a:spcPts val="600"/>
              </a:spcAft>
            </a:pPr>
            <a:r>
              <a:rPr lang="en-GB" sz="1200" dirty="0"/>
              <a:t>Future climate conditions is most applied to the current energy system</a:t>
            </a:r>
          </a:p>
          <a:p>
            <a:pPr lvl="1">
              <a:spcBef>
                <a:spcPts val="600"/>
              </a:spcBef>
              <a:spcAft>
                <a:spcPts val="600"/>
              </a:spcAft>
            </a:pPr>
            <a:r>
              <a:rPr lang="en-US" sz="1200" dirty="0"/>
              <a:t>The main messages are that climate change may prove </a:t>
            </a:r>
            <a:r>
              <a:rPr lang="en-US" sz="1200" u="sng" dirty="0"/>
              <a:t>beneficial</a:t>
            </a:r>
            <a:r>
              <a:rPr lang="en-US" sz="1200" dirty="0"/>
              <a:t> for the Norwegian energy system, by the combined effects of increasing hydro energy production capacity (with greater precipitation) and lowering energy use for heating (with increased temperatures)</a:t>
            </a:r>
          </a:p>
          <a:p>
            <a:pPr lvl="1">
              <a:spcBef>
                <a:spcPts val="600"/>
              </a:spcBef>
              <a:spcAft>
                <a:spcPts val="600"/>
              </a:spcAft>
            </a:pPr>
            <a:r>
              <a:rPr lang="en-US" sz="1200" dirty="0"/>
              <a:t>Also points to possible adverse impacts of climate change, most importantly reduced power supply security (due to increased likelihoods of various extreme weather events) and increased variations in power production (due to increased climate variability)</a:t>
            </a:r>
          </a:p>
          <a:p>
            <a:pPr>
              <a:spcBef>
                <a:spcPts val="600"/>
              </a:spcBef>
              <a:spcAft>
                <a:spcPts val="600"/>
              </a:spcAft>
            </a:pPr>
            <a:r>
              <a:rPr lang="en-GB" sz="1600" dirty="0"/>
              <a:t>Example EU policy literature (EEA, 2019)</a:t>
            </a:r>
          </a:p>
          <a:p>
            <a:pPr lvl="1">
              <a:spcBef>
                <a:spcPts val="600"/>
              </a:spcBef>
              <a:spcAft>
                <a:spcPts val="600"/>
              </a:spcAft>
            </a:pPr>
            <a:r>
              <a:rPr lang="en-US" sz="1200" dirty="0"/>
              <a:t>“… (m)any extreme weather events, including heat waves, heavy precipitation events, storms and extreme sea levels, are projected to increase in frequency and/or magnitude as a result of climate change. Without appropriate adaptation measures, direct economic losses to the European energy system could amount to billions of euros per year by the end of the century, with much larger indirect costs”</a:t>
            </a:r>
            <a:endParaRPr lang="en-GB" sz="1200" dirty="0"/>
          </a:p>
        </p:txBody>
      </p:sp>
    </p:spTree>
    <p:extLst>
      <p:ext uri="{BB962C8B-B14F-4D97-AF65-F5344CB8AC3E}">
        <p14:creationId xmlns:p14="http://schemas.microsoft.com/office/powerpoint/2010/main" val="4070939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F20D4B-E0C4-4DA7-90B9-BC838D790FE4}"/>
              </a:ext>
            </a:extLst>
          </p:cNvPr>
          <p:cNvSpPr>
            <a:spLocks noGrp="1"/>
          </p:cNvSpPr>
          <p:nvPr>
            <p:ph type="title"/>
          </p:nvPr>
        </p:nvSpPr>
        <p:spPr/>
        <p:txBody>
          <a:bodyPr/>
          <a:lstStyle/>
          <a:p>
            <a:r>
              <a:rPr lang="en-GB" dirty="0"/>
              <a:t>What did our informants say?</a:t>
            </a:r>
          </a:p>
        </p:txBody>
      </p:sp>
      <p:sp>
        <p:nvSpPr>
          <p:cNvPr id="3" name="Plassholder for innhold 2">
            <a:extLst>
              <a:ext uri="{FF2B5EF4-FFF2-40B4-BE49-F238E27FC236}">
                <a16:creationId xmlns:a16="http://schemas.microsoft.com/office/drawing/2014/main" id="{5B1DCCA6-F325-4F11-9ED8-28DFF68AE94A}"/>
              </a:ext>
            </a:extLst>
          </p:cNvPr>
          <p:cNvSpPr>
            <a:spLocks noGrp="1"/>
          </p:cNvSpPr>
          <p:nvPr>
            <p:ph idx="1"/>
          </p:nvPr>
        </p:nvSpPr>
        <p:spPr/>
        <p:txBody>
          <a:bodyPr/>
          <a:lstStyle/>
          <a:p>
            <a:r>
              <a:rPr lang="en-US" sz="1600" b="0" dirty="0"/>
              <a:t>The future supply of electricity will not represent a problem for Norway</a:t>
            </a:r>
          </a:p>
          <a:p>
            <a:r>
              <a:rPr lang="en-US" sz="1600" b="0" dirty="0"/>
              <a:t>More focus on </a:t>
            </a:r>
            <a:r>
              <a:rPr lang="en-US" sz="1600" b="0" u="sng" dirty="0"/>
              <a:t>transition</a:t>
            </a:r>
            <a:r>
              <a:rPr lang="en-US" sz="1600" b="0" dirty="0"/>
              <a:t> (e.g. conflicts with development of new renewable energy and biodiversity, the loss of jobs from closing the oil and gas industry in Norway, the extent that CCS technology will manage to deliver in time) than on physical climate risks</a:t>
            </a:r>
          </a:p>
          <a:p>
            <a:r>
              <a:rPr lang="en-US" sz="1600" b="0" dirty="0"/>
              <a:t>The transition to a 100% renewable energy system will </a:t>
            </a:r>
            <a:r>
              <a:rPr lang="en-US" sz="1600" b="0" u="sng" dirty="0"/>
              <a:t>reduce</a:t>
            </a:r>
            <a:r>
              <a:rPr lang="en-US" sz="1600" b="0" dirty="0"/>
              <a:t> rather than increase the physical climate risks of the Norwegian energy system</a:t>
            </a:r>
          </a:p>
          <a:p>
            <a:r>
              <a:rPr lang="en-US" sz="1600" b="0" dirty="0"/>
              <a:t>Limited focus on the consumer side of the challenges relating to the energy transition</a:t>
            </a:r>
          </a:p>
          <a:p>
            <a:r>
              <a:rPr lang="en-US" sz="1600" b="0" dirty="0"/>
              <a:t>The informants are divided in their views on whether increased integration of the Norwegian energy system in a European renewable energy market will increase or reduce the physical climate risk</a:t>
            </a:r>
          </a:p>
          <a:p>
            <a:endParaRPr lang="en-GB" sz="1600" b="0" dirty="0"/>
          </a:p>
        </p:txBody>
      </p:sp>
    </p:spTree>
    <p:extLst>
      <p:ext uri="{BB962C8B-B14F-4D97-AF65-F5344CB8AC3E}">
        <p14:creationId xmlns:p14="http://schemas.microsoft.com/office/powerpoint/2010/main" val="1075077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 21">
            <a:extLst>
              <a:ext uri="{FF2B5EF4-FFF2-40B4-BE49-F238E27FC236}">
                <a16:creationId xmlns:a16="http://schemas.microsoft.com/office/drawing/2014/main" id="{F7DFF0E5-E515-450A-A9CF-F7ABB127CA2C}"/>
              </a:ext>
            </a:extLst>
          </p:cNvPr>
          <p:cNvGraphicFramePr>
            <a:graphicFrameLocks noGrp="1"/>
          </p:cNvGraphicFramePr>
          <p:nvPr>
            <p:extLst>
              <p:ext uri="{D42A27DB-BD31-4B8C-83A1-F6EECF244321}">
                <p14:modId xmlns:p14="http://schemas.microsoft.com/office/powerpoint/2010/main" val="3865914428"/>
              </p:ext>
            </p:extLst>
          </p:nvPr>
        </p:nvGraphicFramePr>
        <p:xfrm>
          <a:off x="768703" y="2233012"/>
          <a:ext cx="7777163" cy="3688080"/>
        </p:xfrm>
        <a:graphic>
          <a:graphicData uri="http://schemas.openxmlformats.org/drawingml/2006/table">
            <a:tbl>
              <a:tblPr firstRow="1" firstCol="1" bandRow="1">
                <a:tableStyleId>{5C22544A-7EE6-4342-B048-85BDC9FD1C3A}</a:tableStyleId>
              </a:tblPr>
              <a:tblGrid>
                <a:gridCol w="2367421">
                  <a:extLst>
                    <a:ext uri="{9D8B030D-6E8A-4147-A177-3AD203B41FA5}">
                      <a16:colId xmlns:a16="http://schemas.microsoft.com/office/drawing/2014/main" val="2131286249"/>
                    </a:ext>
                  </a:extLst>
                </a:gridCol>
                <a:gridCol w="1239952">
                  <a:extLst>
                    <a:ext uri="{9D8B030D-6E8A-4147-A177-3AD203B41FA5}">
                      <a16:colId xmlns:a16="http://schemas.microsoft.com/office/drawing/2014/main" val="1823231201"/>
                    </a:ext>
                  </a:extLst>
                </a:gridCol>
                <a:gridCol w="993895">
                  <a:extLst>
                    <a:ext uri="{9D8B030D-6E8A-4147-A177-3AD203B41FA5}">
                      <a16:colId xmlns:a16="http://schemas.microsoft.com/office/drawing/2014/main" val="3334556370"/>
                    </a:ext>
                  </a:extLst>
                </a:gridCol>
                <a:gridCol w="1004440">
                  <a:extLst>
                    <a:ext uri="{9D8B030D-6E8A-4147-A177-3AD203B41FA5}">
                      <a16:colId xmlns:a16="http://schemas.microsoft.com/office/drawing/2014/main" val="1553665036"/>
                    </a:ext>
                  </a:extLst>
                </a:gridCol>
                <a:gridCol w="885806">
                  <a:extLst>
                    <a:ext uri="{9D8B030D-6E8A-4147-A177-3AD203B41FA5}">
                      <a16:colId xmlns:a16="http://schemas.microsoft.com/office/drawing/2014/main" val="3203235813"/>
                    </a:ext>
                  </a:extLst>
                </a:gridCol>
                <a:gridCol w="1285649">
                  <a:extLst>
                    <a:ext uri="{9D8B030D-6E8A-4147-A177-3AD203B41FA5}">
                      <a16:colId xmlns:a16="http://schemas.microsoft.com/office/drawing/2014/main" val="2344071930"/>
                    </a:ext>
                  </a:extLst>
                </a:gridCol>
              </a:tblGrid>
              <a:tr h="0">
                <a:tc>
                  <a:txBody>
                    <a:bodyPr/>
                    <a:lstStyle/>
                    <a:p>
                      <a:pPr>
                        <a:spcBef>
                          <a:spcPts val="400"/>
                        </a:spcBef>
                        <a:spcAft>
                          <a:spcPts val="600"/>
                        </a:spcAft>
                      </a:pPr>
                      <a:r>
                        <a:rPr lang="en-US" sz="1100">
                          <a:effectLst/>
                        </a:rPr>
                        <a:t>Perspectives</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Only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Mostly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Equal</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Mostly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Only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9315394"/>
                  </a:ext>
                </a:extLst>
              </a:tr>
              <a:tr h="0">
                <a:tc>
                  <a:txBody>
                    <a:bodyPr/>
                    <a:lstStyle/>
                    <a:p>
                      <a:pPr>
                        <a:spcBef>
                          <a:spcPts val="400"/>
                        </a:spcBef>
                        <a:spcAft>
                          <a:spcPts val="600"/>
                        </a:spcAft>
                      </a:pPr>
                      <a:r>
                        <a:rPr lang="en-US" sz="1100">
                          <a:effectLst/>
                        </a:rPr>
                        <a:t>Climate system</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Current</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Future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9809692"/>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7872395"/>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6641811"/>
                  </a:ext>
                </a:extLst>
              </a:tr>
              <a:tr h="0">
                <a:tc>
                  <a:txBody>
                    <a:bodyPr/>
                    <a:lstStyle/>
                    <a:p>
                      <a:pPr>
                        <a:spcBef>
                          <a:spcPts val="400"/>
                        </a:spcBef>
                        <a:spcAft>
                          <a:spcPts val="600"/>
                        </a:spcAft>
                      </a:pPr>
                      <a:r>
                        <a:rPr lang="en-US" sz="1100">
                          <a:effectLst/>
                        </a:rPr>
                        <a:t>Energy system</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Current</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Future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2933012"/>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4577854"/>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4468382"/>
                  </a:ext>
                </a:extLst>
              </a:tr>
              <a:tr h="0">
                <a:tc>
                  <a:txBody>
                    <a:bodyPr/>
                    <a:lstStyle/>
                    <a:p>
                      <a:pPr>
                        <a:spcBef>
                          <a:spcPts val="400"/>
                        </a:spcBef>
                        <a:spcAft>
                          <a:spcPts val="600"/>
                        </a:spcAft>
                      </a:pPr>
                      <a:r>
                        <a:rPr lang="en-US" sz="1100">
                          <a:effectLst/>
                        </a:rPr>
                        <a:t>Impact of climate change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Positive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Negative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5696534"/>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602340"/>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6990554"/>
                  </a:ext>
                </a:extLst>
              </a:tr>
              <a:tr h="0">
                <a:tc>
                  <a:txBody>
                    <a:bodyPr/>
                    <a:lstStyle/>
                    <a:p>
                      <a:pPr>
                        <a:spcBef>
                          <a:spcPts val="400"/>
                        </a:spcBef>
                        <a:spcAft>
                          <a:spcPts val="600"/>
                        </a:spcAft>
                      </a:pPr>
                      <a:r>
                        <a:rPr lang="en-US" sz="1100">
                          <a:effectLst/>
                        </a:rPr>
                        <a:t>Economic perspective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Supply side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Demand side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440114"/>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8876023"/>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0066816"/>
                  </a:ext>
                </a:extLst>
              </a:tr>
              <a:tr h="0">
                <a:tc>
                  <a:txBody>
                    <a:bodyPr/>
                    <a:lstStyle/>
                    <a:p>
                      <a:pPr>
                        <a:spcBef>
                          <a:spcPts val="400"/>
                        </a:spcBef>
                        <a:spcAft>
                          <a:spcPts val="600"/>
                        </a:spcAft>
                      </a:pPr>
                      <a:r>
                        <a:rPr lang="en-US" sz="1100">
                          <a:effectLst/>
                        </a:rPr>
                        <a:t>System boundaries</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Sub-systems</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Holistic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5983063"/>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0534620"/>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7874933"/>
                  </a:ext>
                </a:extLst>
              </a:tr>
              <a:tr h="0">
                <a:tc>
                  <a:txBody>
                    <a:bodyPr/>
                    <a:lstStyle/>
                    <a:p>
                      <a:pPr>
                        <a:spcBef>
                          <a:spcPts val="400"/>
                        </a:spcBef>
                        <a:spcAft>
                          <a:spcPts val="600"/>
                        </a:spcAft>
                      </a:pPr>
                      <a:r>
                        <a:rPr lang="en-US" sz="1100">
                          <a:effectLst/>
                        </a:rPr>
                        <a:t>Geographical boundaries</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National</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International</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1134946"/>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3869387"/>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8897779"/>
                  </a:ext>
                </a:extLst>
              </a:tr>
              <a:tr h="0">
                <a:tc>
                  <a:txBody>
                    <a:bodyPr/>
                    <a:lstStyle/>
                    <a:p>
                      <a:pPr>
                        <a:spcBef>
                          <a:spcPts val="400"/>
                        </a:spcBef>
                        <a:spcAft>
                          <a:spcPts val="600"/>
                        </a:spcAft>
                      </a:pPr>
                      <a:r>
                        <a:rPr lang="en-US" sz="1100">
                          <a:effectLst/>
                        </a:rPr>
                        <a:t>Type of climate risk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Transition</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Physical</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67648241"/>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Policy actors Norway</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8371089"/>
                  </a:ext>
                </a:extLst>
              </a:tr>
              <a:tr h="0">
                <a:tc>
                  <a:txBody>
                    <a:bodyPr/>
                    <a:lstStyle/>
                    <a:p>
                      <a:pPr marL="342900" lvl="0" indent="-342900">
                        <a:spcBef>
                          <a:spcPts val="400"/>
                        </a:spcBef>
                        <a:spcAft>
                          <a:spcPts val="600"/>
                        </a:spcAft>
                        <a:buFont typeface="Symbol" panose="05050102010706020507" pitchFamily="18" charset="2"/>
                        <a:buChar char=""/>
                      </a:pPr>
                      <a:r>
                        <a:rPr lang="en-US" sz="1100">
                          <a:effectLst/>
                        </a:rPr>
                        <a:t>Research literature</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X</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400"/>
                        </a:spcBef>
                        <a:spcAft>
                          <a:spcPts val="600"/>
                        </a:spcAft>
                      </a:pPr>
                      <a:r>
                        <a:rPr lang="en-US" sz="1100">
                          <a:effectLst/>
                        </a:rPr>
                        <a:t> </a:t>
                      </a:r>
                      <a:endParaRPr lang="nb-NO"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Bef>
                          <a:spcPts val="400"/>
                        </a:spcBef>
                        <a:spcAft>
                          <a:spcPts val="600"/>
                        </a:spcAft>
                      </a:pPr>
                      <a:r>
                        <a:rPr lang="en-US" sz="1100" dirty="0">
                          <a:effectLst/>
                        </a:rPr>
                        <a:t> </a:t>
                      </a:r>
                      <a:endParaRPr lang="nb-NO"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8966972"/>
                  </a:ext>
                </a:extLst>
              </a:tr>
            </a:tbl>
          </a:graphicData>
        </a:graphic>
      </p:graphicFrame>
      <p:sp>
        <p:nvSpPr>
          <p:cNvPr id="2" name="Tittel 1">
            <a:extLst>
              <a:ext uri="{FF2B5EF4-FFF2-40B4-BE49-F238E27FC236}">
                <a16:creationId xmlns:a16="http://schemas.microsoft.com/office/drawing/2014/main" id="{2621A86D-924C-4616-827F-8AFA87766E91}"/>
              </a:ext>
            </a:extLst>
          </p:cNvPr>
          <p:cNvSpPr>
            <a:spLocks noGrp="1"/>
          </p:cNvSpPr>
          <p:nvPr>
            <p:ph type="title"/>
          </p:nvPr>
        </p:nvSpPr>
        <p:spPr/>
        <p:txBody>
          <a:bodyPr/>
          <a:lstStyle/>
          <a:p>
            <a:r>
              <a:rPr lang="en-GB" dirty="0"/>
              <a:t>Current focus - and ideas about the possible need for change</a:t>
            </a:r>
          </a:p>
        </p:txBody>
      </p:sp>
      <p:sp>
        <p:nvSpPr>
          <p:cNvPr id="6" name="Pil: høyre 5">
            <a:extLst>
              <a:ext uri="{FF2B5EF4-FFF2-40B4-BE49-F238E27FC236}">
                <a16:creationId xmlns:a16="http://schemas.microsoft.com/office/drawing/2014/main" id="{1DE00590-985D-4F5B-8FB4-32EDE2F9CE87}"/>
              </a:ext>
            </a:extLst>
          </p:cNvPr>
          <p:cNvSpPr/>
          <p:nvPr/>
        </p:nvSpPr>
        <p:spPr>
          <a:xfrm>
            <a:off x="6238067" y="2568707"/>
            <a:ext cx="984143" cy="3642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il: høyre 6">
            <a:extLst>
              <a:ext uri="{FF2B5EF4-FFF2-40B4-BE49-F238E27FC236}">
                <a16:creationId xmlns:a16="http://schemas.microsoft.com/office/drawing/2014/main" id="{1DA0CF38-A8A9-4605-8B07-AC031FE44757}"/>
              </a:ext>
            </a:extLst>
          </p:cNvPr>
          <p:cNvSpPr/>
          <p:nvPr/>
        </p:nvSpPr>
        <p:spPr>
          <a:xfrm>
            <a:off x="5300420" y="3064790"/>
            <a:ext cx="1921790" cy="3642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il: høyre 7">
            <a:extLst>
              <a:ext uri="{FF2B5EF4-FFF2-40B4-BE49-F238E27FC236}">
                <a16:creationId xmlns:a16="http://schemas.microsoft.com/office/drawing/2014/main" id="{08C1A861-841B-4034-B2E3-29D80B4A3C89}"/>
              </a:ext>
            </a:extLst>
          </p:cNvPr>
          <p:cNvSpPr/>
          <p:nvPr/>
        </p:nvSpPr>
        <p:spPr>
          <a:xfrm>
            <a:off x="5300420" y="3575244"/>
            <a:ext cx="1921790" cy="15164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Pil: høyre 12">
            <a:extLst>
              <a:ext uri="{FF2B5EF4-FFF2-40B4-BE49-F238E27FC236}">
                <a16:creationId xmlns:a16="http://schemas.microsoft.com/office/drawing/2014/main" id="{F603903D-08BE-4DEC-8002-C37B6FCD3C61}"/>
              </a:ext>
            </a:extLst>
          </p:cNvPr>
          <p:cNvSpPr/>
          <p:nvPr/>
        </p:nvSpPr>
        <p:spPr>
          <a:xfrm>
            <a:off x="6253609" y="3732034"/>
            <a:ext cx="968601" cy="141095"/>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il: høyre 13">
            <a:extLst>
              <a:ext uri="{FF2B5EF4-FFF2-40B4-BE49-F238E27FC236}">
                <a16:creationId xmlns:a16="http://schemas.microsoft.com/office/drawing/2014/main" id="{1729509F-AD3E-4731-9DAD-C6D7EF92AD8A}"/>
              </a:ext>
            </a:extLst>
          </p:cNvPr>
          <p:cNvSpPr/>
          <p:nvPr/>
        </p:nvSpPr>
        <p:spPr>
          <a:xfrm>
            <a:off x="5207934" y="4069957"/>
            <a:ext cx="968141" cy="3642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l: høyre 15">
            <a:extLst>
              <a:ext uri="{FF2B5EF4-FFF2-40B4-BE49-F238E27FC236}">
                <a16:creationId xmlns:a16="http://schemas.microsoft.com/office/drawing/2014/main" id="{24DEC7BD-A9A5-4E67-8042-8BC3A30CFCCC}"/>
              </a:ext>
            </a:extLst>
          </p:cNvPr>
          <p:cNvSpPr/>
          <p:nvPr/>
        </p:nvSpPr>
        <p:spPr>
          <a:xfrm>
            <a:off x="4206171" y="5083416"/>
            <a:ext cx="3016039" cy="15164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il: høyre 16">
            <a:extLst>
              <a:ext uri="{FF2B5EF4-FFF2-40B4-BE49-F238E27FC236}">
                <a16:creationId xmlns:a16="http://schemas.microsoft.com/office/drawing/2014/main" id="{D8C38D27-AC9E-4D5E-96AF-8C35BBA18707}"/>
              </a:ext>
            </a:extLst>
          </p:cNvPr>
          <p:cNvSpPr/>
          <p:nvPr/>
        </p:nvSpPr>
        <p:spPr>
          <a:xfrm>
            <a:off x="5293174" y="5275711"/>
            <a:ext cx="1929036" cy="151641"/>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il: høyre 22">
            <a:extLst>
              <a:ext uri="{FF2B5EF4-FFF2-40B4-BE49-F238E27FC236}">
                <a16:creationId xmlns:a16="http://schemas.microsoft.com/office/drawing/2014/main" id="{573D06BF-B448-4532-A09D-94EE425CE531}"/>
              </a:ext>
            </a:extLst>
          </p:cNvPr>
          <p:cNvSpPr/>
          <p:nvPr/>
        </p:nvSpPr>
        <p:spPr>
          <a:xfrm>
            <a:off x="5207934" y="4587757"/>
            <a:ext cx="968141" cy="3642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Pil: høyre 23">
            <a:extLst>
              <a:ext uri="{FF2B5EF4-FFF2-40B4-BE49-F238E27FC236}">
                <a16:creationId xmlns:a16="http://schemas.microsoft.com/office/drawing/2014/main" id="{5500CA0E-79CA-4DF3-919C-A23969C13956}"/>
              </a:ext>
            </a:extLst>
          </p:cNvPr>
          <p:cNvSpPr/>
          <p:nvPr/>
        </p:nvSpPr>
        <p:spPr>
          <a:xfrm>
            <a:off x="5119606" y="5550887"/>
            <a:ext cx="2102604" cy="36421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18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P spid="14" grpId="0" animBg="1"/>
      <p:bldP spid="16" grpId="0" animBg="1"/>
      <p:bldP spid="17"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A074D5-1848-488B-BB6E-8D9BFC3349EB}"/>
              </a:ext>
            </a:extLst>
          </p:cNvPr>
          <p:cNvSpPr>
            <a:spLocks noGrp="1"/>
          </p:cNvSpPr>
          <p:nvPr>
            <p:ph type="title"/>
          </p:nvPr>
        </p:nvSpPr>
        <p:spPr/>
        <p:txBody>
          <a:bodyPr/>
          <a:lstStyle/>
          <a:p>
            <a:pPr rtl="0"/>
            <a:br>
              <a:rPr lang="en-US" sz="2400" dirty="0">
                <a:solidFill>
                  <a:srgbClr val="5F6368"/>
                </a:solidFill>
                <a:effectLst/>
              </a:rPr>
            </a:br>
            <a:r>
              <a:rPr lang="en-US" sz="2400" dirty="0">
                <a:solidFill>
                  <a:srgbClr val="000000"/>
                </a:solidFill>
              </a:rPr>
              <a:t>A proposed t</a:t>
            </a:r>
            <a:r>
              <a:rPr lang="en-US" sz="2400" dirty="0">
                <a:solidFill>
                  <a:srgbClr val="000000"/>
                </a:solidFill>
                <a:effectLst/>
              </a:rPr>
              <a:t>heoretical framework for </a:t>
            </a:r>
            <a:r>
              <a:rPr lang="en-US" sz="2400" dirty="0" err="1">
                <a:solidFill>
                  <a:srgbClr val="000000"/>
                </a:solidFill>
                <a:effectLst/>
              </a:rPr>
              <a:t>analysing</a:t>
            </a:r>
            <a:r>
              <a:rPr lang="en-US" sz="2400" dirty="0">
                <a:solidFill>
                  <a:srgbClr val="000000"/>
                </a:solidFill>
                <a:effectLst/>
              </a:rPr>
              <a:t> climate risk of a 100% renewable energy system </a:t>
            </a:r>
            <a:br>
              <a:rPr lang="en-US" sz="2400" dirty="0">
                <a:solidFill>
                  <a:srgbClr val="000000"/>
                </a:solidFill>
                <a:effectLst/>
              </a:rPr>
            </a:br>
            <a:endParaRPr lang="en-GB" sz="2400" dirty="0"/>
          </a:p>
        </p:txBody>
      </p:sp>
      <p:pic>
        <p:nvPicPr>
          <p:cNvPr id="6" name="Bilde 5">
            <a:extLst>
              <a:ext uri="{FF2B5EF4-FFF2-40B4-BE49-F238E27FC236}">
                <a16:creationId xmlns:a16="http://schemas.microsoft.com/office/drawing/2014/main" id="{C4919286-BA91-47F6-85AD-6CB5E1499E96}"/>
              </a:ext>
            </a:extLst>
          </p:cNvPr>
          <p:cNvPicPr>
            <a:picLocks noChangeAspect="1"/>
          </p:cNvPicPr>
          <p:nvPr/>
        </p:nvPicPr>
        <p:blipFill>
          <a:blip r:embed="rId2"/>
          <a:stretch>
            <a:fillRect/>
          </a:stretch>
        </p:blipFill>
        <p:spPr>
          <a:xfrm>
            <a:off x="4851930" y="2240023"/>
            <a:ext cx="2448522" cy="1966763"/>
          </a:xfrm>
          <a:prstGeom prst="rect">
            <a:avLst/>
          </a:prstGeom>
          <a:ln>
            <a:solidFill>
              <a:schemeClr val="tx1"/>
            </a:solidFill>
          </a:ln>
        </p:spPr>
      </p:pic>
      <p:pic>
        <p:nvPicPr>
          <p:cNvPr id="8" name="Bilde 7">
            <a:extLst>
              <a:ext uri="{FF2B5EF4-FFF2-40B4-BE49-F238E27FC236}">
                <a16:creationId xmlns:a16="http://schemas.microsoft.com/office/drawing/2014/main" id="{2BE7D4DA-0B40-4A0C-B357-BE53244C3EF8}"/>
              </a:ext>
            </a:extLst>
          </p:cNvPr>
          <p:cNvPicPr>
            <a:picLocks noChangeAspect="1"/>
          </p:cNvPicPr>
          <p:nvPr/>
        </p:nvPicPr>
        <p:blipFill>
          <a:blip r:embed="rId3"/>
          <a:stretch>
            <a:fillRect/>
          </a:stretch>
        </p:blipFill>
        <p:spPr>
          <a:xfrm>
            <a:off x="302052" y="2627956"/>
            <a:ext cx="4070555" cy="2177274"/>
          </a:xfrm>
          <a:prstGeom prst="rect">
            <a:avLst/>
          </a:prstGeom>
          <a:ln w="3175">
            <a:solidFill>
              <a:schemeClr val="tx1"/>
            </a:solidFill>
          </a:ln>
        </p:spPr>
      </p:pic>
      <p:pic>
        <p:nvPicPr>
          <p:cNvPr id="10" name="Bilde 9">
            <a:extLst>
              <a:ext uri="{FF2B5EF4-FFF2-40B4-BE49-F238E27FC236}">
                <a16:creationId xmlns:a16="http://schemas.microsoft.com/office/drawing/2014/main" id="{C1E1BC1D-CE19-4571-92DF-0C2A6A885423}"/>
              </a:ext>
            </a:extLst>
          </p:cNvPr>
          <p:cNvPicPr>
            <a:picLocks noChangeAspect="1"/>
          </p:cNvPicPr>
          <p:nvPr/>
        </p:nvPicPr>
        <p:blipFill>
          <a:blip r:embed="rId4"/>
          <a:stretch>
            <a:fillRect/>
          </a:stretch>
        </p:blipFill>
        <p:spPr>
          <a:xfrm>
            <a:off x="4645452" y="4517637"/>
            <a:ext cx="4070555" cy="2084677"/>
          </a:xfrm>
          <a:prstGeom prst="rect">
            <a:avLst/>
          </a:prstGeom>
          <a:ln w="3175">
            <a:solidFill>
              <a:schemeClr val="tx1"/>
            </a:solidFill>
          </a:ln>
        </p:spPr>
      </p:pic>
      <p:sp>
        <p:nvSpPr>
          <p:cNvPr id="11" name="Pil: ned 10">
            <a:extLst>
              <a:ext uri="{FF2B5EF4-FFF2-40B4-BE49-F238E27FC236}">
                <a16:creationId xmlns:a16="http://schemas.microsoft.com/office/drawing/2014/main" id="{5DF997B9-5623-4985-9F1A-8D0F1B990C1D}"/>
              </a:ext>
            </a:extLst>
          </p:cNvPr>
          <p:cNvSpPr/>
          <p:nvPr/>
        </p:nvSpPr>
        <p:spPr>
          <a:xfrm>
            <a:off x="5858652" y="4087427"/>
            <a:ext cx="435078" cy="346587"/>
          </a:xfrm>
          <a:prstGeom prst="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l: venstre 11">
            <a:extLst>
              <a:ext uri="{FF2B5EF4-FFF2-40B4-BE49-F238E27FC236}">
                <a16:creationId xmlns:a16="http://schemas.microsoft.com/office/drawing/2014/main" id="{6F26A463-D6F6-482F-89D3-EA71C08107C3}"/>
              </a:ext>
            </a:extLst>
          </p:cNvPr>
          <p:cNvSpPr/>
          <p:nvPr/>
        </p:nvSpPr>
        <p:spPr>
          <a:xfrm>
            <a:off x="4509320" y="3056602"/>
            <a:ext cx="390832" cy="405581"/>
          </a:xfrm>
          <a:prstGeom prst="left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kstSylinder 13">
            <a:extLst>
              <a:ext uri="{FF2B5EF4-FFF2-40B4-BE49-F238E27FC236}">
                <a16:creationId xmlns:a16="http://schemas.microsoft.com/office/drawing/2014/main" id="{8B1D6390-4F39-4A9C-B83F-07050A756269}"/>
              </a:ext>
            </a:extLst>
          </p:cNvPr>
          <p:cNvSpPr txBox="1"/>
          <p:nvPr/>
        </p:nvSpPr>
        <p:spPr>
          <a:xfrm>
            <a:off x="302052" y="5261947"/>
            <a:ext cx="4003897" cy="1077218"/>
          </a:xfrm>
          <a:prstGeom prst="rect">
            <a:avLst/>
          </a:prstGeom>
          <a:noFill/>
          <a:ln>
            <a:solidFill>
              <a:schemeClr val="bg1">
                <a:lumMod val="65000"/>
              </a:schemeClr>
            </a:solidFill>
          </a:ln>
        </p:spPr>
        <p:txBody>
          <a:bodyPr wrap="square">
            <a:spAutoFit/>
          </a:bodyPr>
          <a:lstStyle/>
          <a:p>
            <a:pPr>
              <a:spcBef>
                <a:spcPts val="400"/>
              </a:spcBef>
              <a:spcAft>
                <a:spcPts val="400"/>
              </a:spcAft>
            </a:pPr>
            <a:r>
              <a:rPr lang="en-US" sz="1600" err="1">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Perrow</a:t>
            </a:r>
            <a:r>
              <a:rPr lang="en-US" sz="1600">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C. (2007). The Next Catastrophe: Reducing Our Vulnerabilities to Natural, Industrial, and Terrorist Disasters. Princeton: Princeton University Press.</a:t>
            </a:r>
            <a:endParaRPr lang="nb-NO" sz="1600">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03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4B2B82-F9A2-4840-A62E-DC8E3C2C797A}"/>
              </a:ext>
            </a:extLst>
          </p:cNvPr>
          <p:cNvSpPr>
            <a:spLocks noGrp="1"/>
          </p:cNvSpPr>
          <p:nvPr>
            <p:ph type="title"/>
          </p:nvPr>
        </p:nvSpPr>
        <p:spPr/>
        <p:txBody>
          <a:bodyPr/>
          <a:lstStyle/>
          <a:p>
            <a:r>
              <a:rPr lang="en-US" sz="2400" dirty="0">
                <a:solidFill>
                  <a:srgbClr val="000000"/>
                </a:solidFill>
              </a:rPr>
              <a:t>A proposed t</a:t>
            </a:r>
            <a:r>
              <a:rPr lang="en-US" sz="2400" dirty="0">
                <a:solidFill>
                  <a:srgbClr val="000000"/>
                </a:solidFill>
                <a:effectLst/>
              </a:rPr>
              <a:t>heoretical framework for </a:t>
            </a:r>
            <a:r>
              <a:rPr lang="en-US" sz="2400" dirty="0" err="1">
                <a:solidFill>
                  <a:srgbClr val="000000"/>
                </a:solidFill>
                <a:effectLst/>
              </a:rPr>
              <a:t>analysing</a:t>
            </a:r>
            <a:r>
              <a:rPr lang="en-US" sz="2400" dirty="0">
                <a:solidFill>
                  <a:srgbClr val="000000"/>
                </a:solidFill>
                <a:effectLst/>
              </a:rPr>
              <a:t> climate risk of a 100% renewable energy system </a:t>
            </a:r>
            <a:endParaRPr lang="en-GB" sz="2400" dirty="0"/>
          </a:p>
        </p:txBody>
      </p:sp>
      <p:pic>
        <p:nvPicPr>
          <p:cNvPr id="11" name="Bilde 10">
            <a:extLst>
              <a:ext uri="{FF2B5EF4-FFF2-40B4-BE49-F238E27FC236}">
                <a16:creationId xmlns:a16="http://schemas.microsoft.com/office/drawing/2014/main" id="{4FE7B68F-AD53-468A-9647-920DA14DC854}"/>
              </a:ext>
            </a:extLst>
          </p:cNvPr>
          <p:cNvPicPr>
            <a:picLocks noChangeAspect="1"/>
          </p:cNvPicPr>
          <p:nvPr/>
        </p:nvPicPr>
        <p:blipFill>
          <a:blip r:embed="rId2"/>
          <a:stretch>
            <a:fillRect/>
          </a:stretch>
        </p:blipFill>
        <p:spPr>
          <a:xfrm>
            <a:off x="574897" y="2868660"/>
            <a:ext cx="8277310" cy="2857964"/>
          </a:xfrm>
          <a:prstGeom prst="rect">
            <a:avLst/>
          </a:prstGeom>
        </p:spPr>
      </p:pic>
    </p:spTree>
    <p:extLst>
      <p:ext uri="{BB962C8B-B14F-4D97-AF65-F5344CB8AC3E}">
        <p14:creationId xmlns:p14="http://schemas.microsoft.com/office/powerpoint/2010/main" val="129986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DCA0E5-C05B-4136-928E-47474142EBE4}"/>
              </a:ext>
            </a:extLst>
          </p:cNvPr>
          <p:cNvSpPr>
            <a:spLocks noGrp="1"/>
          </p:cNvSpPr>
          <p:nvPr>
            <p:ph type="title"/>
          </p:nvPr>
        </p:nvSpPr>
        <p:spPr/>
        <p:txBody>
          <a:bodyPr/>
          <a:lstStyle/>
          <a:p>
            <a:r>
              <a:rPr lang="en-GB" dirty="0"/>
              <a:t>Two climate risk scenarios</a:t>
            </a:r>
          </a:p>
        </p:txBody>
      </p:sp>
      <p:pic>
        <p:nvPicPr>
          <p:cNvPr id="3" name="Bilde 2">
            <a:extLst>
              <a:ext uri="{FF2B5EF4-FFF2-40B4-BE49-F238E27FC236}">
                <a16:creationId xmlns:a16="http://schemas.microsoft.com/office/drawing/2014/main" id="{6550B2C0-592A-423A-8D5B-067222AA0E58}"/>
              </a:ext>
            </a:extLst>
          </p:cNvPr>
          <p:cNvPicPr>
            <a:picLocks noChangeAspect="1"/>
          </p:cNvPicPr>
          <p:nvPr/>
        </p:nvPicPr>
        <p:blipFill>
          <a:blip r:embed="rId2"/>
          <a:stretch>
            <a:fillRect/>
          </a:stretch>
        </p:blipFill>
        <p:spPr>
          <a:xfrm>
            <a:off x="1894878" y="2240023"/>
            <a:ext cx="4583227" cy="3681454"/>
          </a:xfrm>
          <a:prstGeom prst="rect">
            <a:avLst/>
          </a:prstGeom>
          <a:ln>
            <a:solidFill>
              <a:schemeClr val="tx1"/>
            </a:solidFill>
          </a:ln>
        </p:spPr>
      </p:pic>
      <p:sp>
        <p:nvSpPr>
          <p:cNvPr id="8" name="TekstSylinder 7">
            <a:extLst>
              <a:ext uri="{FF2B5EF4-FFF2-40B4-BE49-F238E27FC236}">
                <a16:creationId xmlns:a16="http://schemas.microsoft.com/office/drawing/2014/main" id="{511CC29D-2AFC-44DB-BDE5-2735DA648B5A}"/>
              </a:ext>
            </a:extLst>
          </p:cNvPr>
          <p:cNvSpPr txBox="1"/>
          <p:nvPr/>
        </p:nvSpPr>
        <p:spPr>
          <a:xfrm>
            <a:off x="6577781" y="2055357"/>
            <a:ext cx="679481" cy="184666"/>
          </a:xfrm>
          <a:prstGeom prst="rect">
            <a:avLst/>
          </a:prstGeom>
          <a:noFill/>
        </p:spPr>
        <p:txBody>
          <a:bodyPr wrap="none" lIns="0" tIns="0" rIns="0" bIns="0" rtlCol="0">
            <a:spAutoFit/>
          </a:bodyPr>
          <a:lstStyle/>
          <a:p>
            <a:pPr algn="l"/>
            <a:r>
              <a:rPr lang="en-GB" sz="1200" b="1" i="0" baseline="0">
                <a:latin typeface="Merriweather" pitchFamily="2" charset="77"/>
              </a:rPr>
              <a:t>vulnerable</a:t>
            </a:r>
          </a:p>
        </p:txBody>
      </p:sp>
      <p:sp>
        <p:nvSpPr>
          <p:cNvPr id="9" name="TekstSylinder 8">
            <a:extLst>
              <a:ext uri="{FF2B5EF4-FFF2-40B4-BE49-F238E27FC236}">
                <a16:creationId xmlns:a16="http://schemas.microsoft.com/office/drawing/2014/main" id="{B0BD7006-FA5F-426C-941C-CA9D93794969}"/>
              </a:ext>
            </a:extLst>
          </p:cNvPr>
          <p:cNvSpPr txBox="1"/>
          <p:nvPr/>
        </p:nvSpPr>
        <p:spPr>
          <a:xfrm>
            <a:off x="1074175" y="5921477"/>
            <a:ext cx="517834" cy="184666"/>
          </a:xfrm>
          <a:prstGeom prst="rect">
            <a:avLst/>
          </a:prstGeom>
          <a:noFill/>
        </p:spPr>
        <p:txBody>
          <a:bodyPr wrap="none" lIns="0" tIns="0" rIns="0" bIns="0" rtlCol="0">
            <a:spAutoFit/>
          </a:bodyPr>
          <a:lstStyle/>
          <a:p>
            <a:pPr algn="l"/>
            <a:r>
              <a:rPr lang="en-GB" sz="1200" b="1" i="0" baseline="0">
                <a:latin typeface="Merriweather" pitchFamily="2" charset="77"/>
              </a:rPr>
              <a:t>resilient</a:t>
            </a:r>
          </a:p>
        </p:txBody>
      </p:sp>
      <p:pic>
        <p:nvPicPr>
          <p:cNvPr id="10" name="Bilde 9">
            <a:extLst>
              <a:ext uri="{FF2B5EF4-FFF2-40B4-BE49-F238E27FC236}">
                <a16:creationId xmlns:a16="http://schemas.microsoft.com/office/drawing/2014/main" id="{97B97DF3-A25E-4AD8-B4E5-28D5313F0621}"/>
              </a:ext>
            </a:extLst>
          </p:cNvPr>
          <p:cNvPicPr>
            <a:picLocks noChangeAspect="1"/>
          </p:cNvPicPr>
          <p:nvPr/>
        </p:nvPicPr>
        <p:blipFill>
          <a:blip r:embed="rId3"/>
          <a:stretch>
            <a:fillRect/>
          </a:stretch>
        </p:blipFill>
        <p:spPr>
          <a:xfrm>
            <a:off x="4021810" y="2702594"/>
            <a:ext cx="2114910" cy="687776"/>
          </a:xfrm>
          <a:prstGeom prst="rect">
            <a:avLst/>
          </a:prstGeom>
        </p:spPr>
      </p:pic>
      <p:pic>
        <p:nvPicPr>
          <p:cNvPr id="12" name="Bilde 11">
            <a:extLst>
              <a:ext uri="{FF2B5EF4-FFF2-40B4-BE49-F238E27FC236}">
                <a16:creationId xmlns:a16="http://schemas.microsoft.com/office/drawing/2014/main" id="{2DA6E099-8FF4-44BE-AF64-8D8DC3C00028}"/>
              </a:ext>
            </a:extLst>
          </p:cNvPr>
          <p:cNvPicPr>
            <a:picLocks noChangeAspect="1"/>
          </p:cNvPicPr>
          <p:nvPr/>
        </p:nvPicPr>
        <p:blipFill>
          <a:blip r:embed="rId4"/>
          <a:stretch>
            <a:fillRect/>
          </a:stretch>
        </p:blipFill>
        <p:spPr>
          <a:xfrm>
            <a:off x="3255232" y="3676471"/>
            <a:ext cx="2122680" cy="687776"/>
          </a:xfrm>
          <a:prstGeom prst="rect">
            <a:avLst/>
          </a:prstGeom>
        </p:spPr>
      </p:pic>
      <p:pic>
        <p:nvPicPr>
          <p:cNvPr id="14" name="Bilde 13">
            <a:extLst>
              <a:ext uri="{FF2B5EF4-FFF2-40B4-BE49-F238E27FC236}">
                <a16:creationId xmlns:a16="http://schemas.microsoft.com/office/drawing/2014/main" id="{58A6B6BB-1F48-4534-9149-55CBEA63CA15}"/>
              </a:ext>
            </a:extLst>
          </p:cNvPr>
          <p:cNvPicPr>
            <a:picLocks noChangeAspect="1"/>
          </p:cNvPicPr>
          <p:nvPr/>
        </p:nvPicPr>
        <p:blipFill>
          <a:blip r:embed="rId5"/>
          <a:stretch>
            <a:fillRect/>
          </a:stretch>
        </p:blipFill>
        <p:spPr>
          <a:xfrm>
            <a:off x="2457089" y="4684616"/>
            <a:ext cx="2114911" cy="688657"/>
          </a:xfrm>
          <a:prstGeom prst="rect">
            <a:avLst/>
          </a:prstGeom>
        </p:spPr>
      </p:pic>
      <p:sp>
        <p:nvSpPr>
          <p:cNvPr id="4" name="Pil: høyre 3">
            <a:extLst>
              <a:ext uri="{FF2B5EF4-FFF2-40B4-BE49-F238E27FC236}">
                <a16:creationId xmlns:a16="http://schemas.microsoft.com/office/drawing/2014/main" id="{A525AE46-CC23-4F65-B590-A685FFA042C5}"/>
              </a:ext>
            </a:extLst>
          </p:cNvPr>
          <p:cNvSpPr/>
          <p:nvPr/>
        </p:nvSpPr>
        <p:spPr>
          <a:xfrm rot="19140000" flipV="1">
            <a:off x="4684931" y="3296816"/>
            <a:ext cx="494325" cy="3710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l: høyre 10">
            <a:extLst>
              <a:ext uri="{FF2B5EF4-FFF2-40B4-BE49-F238E27FC236}">
                <a16:creationId xmlns:a16="http://schemas.microsoft.com/office/drawing/2014/main" id="{A7CE6038-CCBB-4C2B-9169-7DB80CD525B5}"/>
              </a:ext>
            </a:extLst>
          </p:cNvPr>
          <p:cNvSpPr/>
          <p:nvPr/>
        </p:nvSpPr>
        <p:spPr>
          <a:xfrm rot="8340000" flipV="1">
            <a:off x="3316325" y="4338901"/>
            <a:ext cx="494325" cy="37106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kstSylinder 4">
            <a:extLst>
              <a:ext uri="{FF2B5EF4-FFF2-40B4-BE49-F238E27FC236}">
                <a16:creationId xmlns:a16="http://schemas.microsoft.com/office/drawing/2014/main" id="{4B902A0B-41E3-446C-8FD7-736794696DD2}"/>
              </a:ext>
            </a:extLst>
          </p:cNvPr>
          <p:cNvSpPr txBox="1"/>
          <p:nvPr/>
        </p:nvSpPr>
        <p:spPr>
          <a:xfrm>
            <a:off x="4858503" y="3457080"/>
            <a:ext cx="75342" cy="184666"/>
          </a:xfrm>
          <a:prstGeom prst="rect">
            <a:avLst/>
          </a:prstGeom>
          <a:noFill/>
        </p:spPr>
        <p:txBody>
          <a:bodyPr wrap="none" lIns="0" tIns="0" rIns="0" bIns="0" rtlCol="0">
            <a:spAutoFit/>
          </a:bodyPr>
          <a:lstStyle/>
          <a:p>
            <a:pPr algn="l"/>
            <a:r>
              <a:rPr lang="en-GB" sz="1200" b="0" i="0" baseline="0" dirty="0">
                <a:solidFill>
                  <a:schemeClr val="bg1"/>
                </a:solidFill>
                <a:latin typeface="Merriweather" pitchFamily="2" charset="77"/>
              </a:rPr>
              <a:t>?</a:t>
            </a:r>
          </a:p>
        </p:txBody>
      </p:sp>
      <p:sp>
        <p:nvSpPr>
          <p:cNvPr id="13" name="TekstSylinder 12">
            <a:extLst>
              <a:ext uri="{FF2B5EF4-FFF2-40B4-BE49-F238E27FC236}">
                <a16:creationId xmlns:a16="http://schemas.microsoft.com/office/drawing/2014/main" id="{49B68595-5C12-4D39-AA2E-AE4B05A6DBD7}"/>
              </a:ext>
            </a:extLst>
          </p:cNvPr>
          <p:cNvSpPr txBox="1"/>
          <p:nvPr/>
        </p:nvSpPr>
        <p:spPr>
          <a:xfrm>
            <a:off x="3575641" y="4408141"/>
            <a:ext cx="75342" cy="184666"/>
          </a:xfrm>
          <a:prstGeom prst="rect">
            <a:avLst/>
          </a:prstGeom>
          <a:noFill/>
        </p:spPr>
        <p:txBody>
          <a:bodyPr wrap="none" lIns="0" tIns="0" rIns="0" bIns="0" rtlCol="0">
            <a:spAutoFit/>
          </a:bodyPr>
          <a:lstStyle/>
          <a:p>
            <a:pPr algn="l"/>
            <a:r>
              <a:rPr lang="en-GB" sz="1200" b="0" i="0" baseline="0" dirty="0">
                <a:solidFill>
                  <a:schemeClr val="bg1"/>
                </a:solidFill>
                <a:latin typeface="Merriweather" pitchFamily="2" charset="77"/>
              </a:rPr>
              <a:t>?</a:t>
            </a:r>
          </a:p>
        </p:txBody>
      </p:sp>
    </p:spTree>
    <p:extLst>
      <p:ext uri="{BB962C8B-B14F-4D97-AF65-F5344CB8AC3E}">
        <p14:creationId xmlns:p14="http://schemas.microsoft.com/office/powerpoint/2010/main" val="340100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5" grpId="0"/>
      <p:bldP spid="13" grpId="0"/>
    </p:bldLst>
  </p:timing>
</p:sld>
</file>

<file path=ppt/theme/theme1.xml><?xml version="1.0" encoding="utf-8"?>
<a:theme xmlns:a="http://schemas.openxmlformats.org/drawingml/2006/main" name="NORADAPT">
  <a:themeElements>
    <a:clrScheme name="Egendefinert 1">
      <a:dk1>
        <a:srgbClr val="000000"/>
      </a:dk1>
      <a:lt1>
        <a:srgbClr val="FFFFFF"/>
      </a:lt1>
      <a:dk2>
        <a:srgbClr val="000000"/>
      </a:dk2>
      <a:lt2>
        <a:srgbClr val="808080"/>
      </a:lt2>
      <a:accent1>
        <a:srgbClr val="ED6C1E"/>
      </a:accent1>
      <a:accent2>
        <a:srgbClr val="2C545C"/>
      </a:accent2>
      <a:accent3>
        <a:srgbClr val="FFFFFF"/>
      </a:accent3>
      <a:accent4>
        <a:srgbClr val="000000"/>
      </a:accent4>
      <a:accent5>
        <a:srgbClr val="61A6B8"/>
      </a:accent5>
      <a:accent6>
        <a:srgbClr val="CFE0E6"/>
      </a:accent6>
      <a:hlink>
        <a:srgbClr val="61A6B8"/>
      </a:hlink>
      <a:folHlink>
        <a:srgbClr val="B2B2B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gn="l">
          <a:defRPr sz="1200" b="0" i="0" baseline="0" dirty="0" smtClean="0">
            <a:latin typeface="Merriweather" pitchFamily="2" charset="77"/>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sjon10" id="{25AF905B-C813-2341-81B2-D5896A923BD9}" vid="{E609A2B8-96CA-134A-B967-928B457A8FF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893DF5F40A45248AD3E4E106B6E3B91" ma:contentTypeVersion="11" ma:contentTypeDescription="Opprett et nytt dokument." ma:contentTypeScope="" ma:versionID="bc281e1eb937fba61ea01b716159b7c3">
  <xsd:schema xmlns:xsd="http://www.w3.org/2001/XMLSchema" xmlns:xs="http://www.w3.org/2001/XMLSchema" xmlns:p="http://schemas.microsoft.com/office/2006/metadata/properties" xmlns:ns2="e1f9164b-cbc3-4238-ab28-c1b18140e6b1" xmlns:ns3="e8c52d89-fd9c-4f10-9812-7caec23cd518" targetNamespace="http://schemas.microsoft.com/office/2006/metadata/properties" ma:root="true" ma:fieldsID="0c8f8e0f2dba8b64b7cfcb0ef492153b" ns2:_="" ns3:_="">
    <xsd:import namespace="e1f9164b-cbc3-4238-ab28-c1b18140e6b1"/>
    <xsd:import namespace="e8c52d89-fd9c-4f10-9812-7caec23cd51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f9164b-cbc3-4238-ab28-c1b18140e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c52d89-fd9c-4f10-9812-7caec23cd518"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52F7A2-2FD4-4D3E-86D9-717C80FC26DE}">
  <ds:schemaRefs>
    <ds:schemaRef ds:uri="http://purl.org/dc/elements/1.1/"/>
    <ds:schemaRef ds:uri="http://schemas.microsoft.com/office/2006/metadata/properties"/>
    <ds:schemaRef ds:uri="e8c52d89-fd9c-4f10-9812-7caec23cd51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1f9164b-cbc3-4238-ab28-c1b18140e6b1"/>
    <ds:schemaRef ds:uri="http://www.w3.org/XML/1998/namespace"/>
    <ds:schemaRef ds:uri="http://purl.org/dc/dcmitype/"/>
  </ds:schemaRefs>
</ds:datastoreItem>
</file>

<file path=customXml/itemProps2.xml><?xml version="1.0" encoding="utf-8"?>
<ds:datastoreItem xmlns:ds="http://schemas.openxmlformats.org/officeDocument/2006/customXml" ds:itemID="{B5CABB89-065F-4580-BCE7-63B18E79DDF4}">
  <ds:schemaRefs>
    <ds:schemaRef ds:uri="e1f9164b-cbc3-4238-ab28-c1b18140e6b1"/>
    <ds:schemaRef ds:uri="e8c52d89-fd9c-4f10-9812-7caec23cd5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73F400E-7763-4789-AB77-FE425F6262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PP-NA-klimasårbarhet og fornybarenergisamfunnet</Template>
  <TotalTime>617</TotalTime>
  <Words>913</Words>
  <Application>Microsoft Office PowerPoint</Application>
  <PresentationFormat>Skjermfremvisning (4:3)</PresentationFormat>
  <Paragraphs>181</Paragraphs>
  <Slides>9</Slides>
  <Notes>1</Notes>
  <HiddenSlides>0</HiddenSlides>
  <MMClips>0</MMClips>
  <ScaleCrop>false</ScaleCrop>
  <HeadingPairs>
    <vt:vector size="6" baseType="variant">
      <vt:variant>
        <vt:lpstr>Brukte skrifter</vt:lpstr>
      </vt:variant>
      <vt:variant>
        <vt:i4>11</vt:i4>
      </vt:variant>
      <vt:variant>
        <vt:lpstr>Tema</vt:lpstr>
      </vt:variant>
      <vt:variant>
        <vt:i4>1</vt:i4>
      </vt:variant>
      <vt:variant>
        <vt:lpstr>Lysbildetitler</vt:lpstr>
      </vt:variant>
      <vt:variant>
        <vt:i4>9</vt:i4>
      </vt:variant>
    </vt:vector>
  </HeadingPairs>
  <TitlesOfParts>
    <vt:vector size="21" baseType="lpstr">
      <vt:lpstr>Arial</vt:lpstr>
      <vt:lpstr>Arial Narrow</vt:lpstr>
      <vt:lpstr>Calibri</vt:lpstr>
      <vt:lpstr>Georgia</vt:lpstr>
      <vt:lpstr>Merriweather</vt:lpstr>
      <vt:lpstr>Merriweather Sans</vt:lpstr>
      <vt:lpstr>Merriweather Sans ExtraBold</vt:lpstr>
      <vt:lpstr>Symbol</vt:lpstr>
      <vt:lpstr>System Font Regular</vt:lpstr>
      <vt:lpstr>Times New Roman</vt:lpstr>
      <vt:lpstr>Wingdings 2</vt:lpstr>
      <vt:lpstr>NORADAPT</vt:lpstr>
      <vt:lpstr>Climate risks of the transition to a renewable energy society  Presentation of a paper  at the digital workshop on sustainable climate adaptation in connection with the first meeting of the Scientific Advisory Board of Noradapt, 5.10.2021 </vt:lpstr>
      <vt:lpstr>Research design and method</vt:lpstr>
      <vt:lpstr>What does the current research literature say?</vt:lpstr>
      <vt:lpstr>What does the current policy literature say?</vt:lpstr>
      <vt:lpstr>What did our informants say?</vt:lpstr>
      <vt:lpstr>Current focus - and ideas about the possible need for change</vt:lpstr>
      <vt:lpstr> A proposed theoretical framework for analysing climate risk of a 100% renewable energy system  </vt:lpstr>
      <vt:lpstr>A proposed theoretical framework for analysing climate risk of a 100% renewable energy system </vt:lpstr>
      <vt:lpstr>Two climate risk scenarios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 overgangen til et fornybarenergisamfunn øke eller redusere samfunnets sårbarhet for klimaendringer? Presentasjon på webinaret «Noradapt-timen», 17.12.2020</dc:title>
  <dc:creator>Carlo Aall</dc:creator>
  <cp:lastModifiedBy>Carlo Aall</cp:lastModifiedBy>
  <cp:revision>11</cp:revision>
  <dcterms:created xsi:type="dcterms:W3CDTF">2020-12-02T11:32:56Z</dcterms:created>
  <dcterms:modified xsi:type="dcterms:W3CDTF">2021-10-05T12:13:53Z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0x0101004893DF5F40A45248AD3E4E106B6E3B91</vt:lpwstr>
  </property>
</Properties>
</file>